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94" r:id="rId6"/>
    <p:sldId id="295" r:id="rId7"/>
    <p:sldId id="300" r:id="rId8"/>
    <p:sldId id="301" r:id="rId9"/>
    <p:sldId id="302" r:id="rId10"/>
    <p:sldId id="303" r:id="rId11"/>
    <p:sldId id="304" r:id="rId12"/>
    <p:sldId id="259" r:id="rId13"/>
    <p:sldId id="305" r:id="rId14"/>
    <p:sldId id="306" r:id="rId15"/>
    <p:sldId id="307" r:id="rId16"/>
    <p:sldId id="279" r:id="rId17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44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Objects="1" showGuides="1">
      <p:cViewPr>
        <p:scale>
          <a:sx n="100" d="100"/>
          <a:sy n="100" d="100"/>
        </p:scale>
        <p:origin x="-1352" y="-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8B8F6-82B1-4A9B-9F29-6644C5CE061E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6EF757-8B19-45F2-AF62-9B0434D2EA2B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600" b="1" dirty="0" err="1">
              <a:solidFill>
                <a:schemeClr val="dk1"/>
              </a:solidFill>
            </a:rPr>
            <a:t>Tomohiko</a:t>
          </a:r>
          <a:r>
            <a:rPr lang="en-US" sz="1600" b="1" dirty="0">
              <a:solidFill>
                <a:schemeClr val="dk1"/>
              </a:solidFill>
            </a:rPr>
            <a:t> </a:t>
          </a:r>
          <a:r>
            <a:rPr lang="en-US" sz="1600" b="1" dirty="0" err="1">
              <a:solidFill>
                <a:schemeClr val="dk1"/>
              </a:solidFill>
            </a:rPr>
            <a:t>Ishiwatari</a:t>
          </a:r>
          <a:endParaRPr lang="en-US" sz="1600" b="1" dirty="0">
            <a:solidFill>
              <a:schemeClr val="dk1"/>
            </a:solidFill>
          </a:endParaRPr>
        </a:p>
        <a:p>
          <a:pPr algn="l"/>
          <a:r>
            <a:rPr lang="en-US" sz="1200" i="1" dirty="0">
              <a:solidFill>
                <a:schemeClr val="dk1"/>
              </a:solidFill>
            </a:rPr>
            <a:t>President/COO</a:t>
          </a:r>
        </a:p>
      </dgm:t>
    </dgm:pt>
    <dgm:pt modelId="{75C02E32-810C-49BC-8F63-BA431C778EDC}" type="parTrans" cxnId="{DA539740-DFB1-4F85-AE4A-C3324C1D915B}">
      <dgm:prSet/>
      <dgm:spPr/>
      <dgm:t>
        <a:bodyPr/>
        <a:lstStyle/>
        <a:p>
          <a:pPr algn="l"/>
          <a:endParaRPr lang="en-US"/>
        </a:p>
      </dgm:t>
    </dgm:pt>
    <dgm:pt modelId="{9B12A92B-F543-4154-9080-FD3968E609D6}" type="sibTrans" cxnId="{DA539740-DFB1-4F85-AE4A-C3324C1D915B}">
      <dgm:prSet/>
      <dgm:spPr/>
      <dgm:t>
        <a:bodyPr/>
        <a:lstStyle/>
        <a:p>
          <a:pPr algn="l"/>
          <a:endParaRPr lang="en-US"/>
        </a:p>
      </dgm:t>
    </dgm:pt>
    <dgm:pt modelId="{06B32CD8-848B-4D6F-95DC-2FA4954A81D6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100" b="1" dirty="0">
              <a:solidFill>
                <a:schemeClr val="dk1"/>
              </a:solidFill>
            </a:rPr>
            <a:t>ADMIN AND ISO ASSOCIATE</a:t>
          </a:r>
        </a:p>
      </dgm:t>
    </dgm:pt>
    <dgm:pt modelId="{F9D4195C-7EED-455A-8728-BA2839C3E24C}" type="parTrans" cxnId="{7CED16C5-89EB-4ED0-8A8E-6437959951F4}">
      <dgm:prSet/>
      <dgm:spPr/>
      <dgm:t>
        <a:bodyPr/>
        <a:lstStyle/>
        <a:p>
          <a:pPr algn="l"/>
          <a:endParaRPr lang="en-US"/>
        </a:p>
      </dgm:t>
    </dgm:pt>
    <dgm:pt modelId="{300E4CF6-520C-4701-B95D-1E499D695FBC}" type="sibTrans" cxnId="{7CED16C5-89EB-4ED0-8A8E-6437959951F4}">
      <dgm:prSet/>
      <dgm:spPr/>
      <dgm:t>
        <a:bodyPr/>
        <a:lstStyle/>
        <a:p>
          <a:pPr algn="l"/>
          <a:endParaRPr lang="en-US"/>
        </a:p>
      </dgm:t>
    </dgm:pt>
    <dgm:pt modelId="{A48415A3-2F9C-460E-B7AC-3DA9C71E91F8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100" b="1" dirty="0">
              <a:solidFill>
                <a:schemeClr val="dk1"/>
              </a:solidFill>
            </a:rPr>
            <a:t>CUSTOMER SERVICE</a:t>
          </a:r>
        </a:p>
      </dgm:t>
    </dgm:pt>
    <dgm:pt modelId="{566D32FE-565F-4BA2-874F-8448052F05D0}" type="parTrans" cxnId="{FA943922-B341-4D19-8345-AFDE5622106D}">
      <dgm:prSet/>
      <dgm:spPr/>
      <dgm:t>
        <a:bodyPr/>
        <a:lstStyle/>
        <a:p>
          <a:pPr algn="l"/>
          <a:endParaRPr lang="en-US"/>
        </a:p>
      </dgm:t>
    </dgm:pt>
    <dgm:pt modelId="{413C0790-DDCB-4E33-B98B-C5B3A03DB6B7}" type="sibTrans" cxnId="{FA943922-B341-4D19-8345-AFDE5622106D}">
      <dgm:prSet/>
      <dgm:spPr/>
      <dgm:t>
        <a:bodyPr/>
        <a:lstStyle/>
        <a:p>
          <a:pPr algn="l"/>
          <a:endParaRPr lang="en-US"/>
        </a:p>
      </dgm:t>
    </dgm:pt>
    <dgm:pt modelId="{D9457642-A56A-4708-8830-823695B1CE1E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100" b="1" dirty="0" smtClean="0">
              <a:solidFill>
                <a:schemeClr val="dk1"/>
              </a:solidFill>
            </a:rPr>
            <a:t>ACCOUNTING AND FINANCE</a:t>
          </a:r>
          <a:endParaRPr lang="en-US" sz="1100" b="1" dirty="0">
            <a:solidFill>
              <a:schemeClr val="dk1"/>
            </a:solidFill>
          </a:endParaRPr>
        </a:p>
      </dgm:t>
    </dgm:pt>
    <dgm:pt modelId="{F4E0D6C4-0DE7-414C-AEFC-EA2DD098169D}" type="parTrans" cxnId="{E1917048-F42A-4CF2-AD8B-892CB011EB2C}">
      <dgm:prSet/>
      <dgm:spPr/>
      <dgm:t>
        <a:bodyPr/>
        <a:lstStyle/>
        <a:p>
          <a:pPr algn="l"/>
          <a:endParaRPr lang="en-US"/>
        </a:p>
      </dgm:t>
    </dgm:pt>
    <dgm:pt modelId="{0962C344-78EA-42A6-BCB3-CECFB82D599E}" type="sibTrans" cxnId="{E1917048-F42A-4CF2-AD8B-892CB011EB2C}">
      <dgm:prSet/>
      <dgm:spPr/>
      <dgm:t>
        <a:bodyPr/>
        <a:lstStyle/>
        <a:p>
          <a:pPr algn="l"/>
          <a:endParaRPr lang="en-US"/>
        </a:p>
      </dgm:t>
    </dgm:pt>
    <dgm:pt modelId="{93032A60-D39A-484D-B0AD-DA8D5B923E02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dk1"/>
              </a:solidFill>
            </a:rPr>
            <a:t>Mara Tuvera</a:t>
          </a:r>
          <a:endParaRPr lang="en-US" sz="1000" b="1" dirty="0">
            <a:solidFill>
              <a:schemeClr val="dk1"/>
            </a:solidFill>
          </a:endParaRPr>
        </a:p>
        <a:p>
          <a:pPr algn="l"/>
          <a:r>
            <a:rPr lang="en-US" sz="1000" i="1" dirty="0" smtClean="0">
              <a:solidFill>
                <a:schemeClr val="dk1"/>
              </a:solidFill>
            </a:rPr>
            <a:t>Physicist/OIC</a:t>
          </a:r>
          <a:endParaRPr lang="en-US" sz="1000" i="1" dirty="0">
            <a:solidFill>
              <a:schemeClr val="dk1"/>
            </a:solidFill>
          </a:endParaRPr>
        </a:p>
      </dgm:t>
    </dgm:pt>
    <dgm:pt modelId="{1B9478A2-89DF-48BC-A4B3-551C3B35A842}" type="parTrans" cxnId="{A6D1A517-8950-4E44-9923-9CE0CA9B49AE}">
      <dgm:prSet/>
      <dgm:spPr/>
      <dgm:t>
        <a:bodyPr/>
        <a:lstStyle/>
        <a:p>
          <a:pPr algn="l"/>
          <a:endParaRPr lang="en-US"/>
        </a:p>
      </dgm:t>
    </dgm:pt>
    <dgm:pt modelId="{F4F83FFA-9C6E-42C7-8C70-E0AA917D3724}" type="sibTrans" cxnId="{A6D1A517-8950-4E44-9923-9CE0CA9B49AE}">
      <dgm:prSet/>
      <dgm:spPr/>
      <dgm:t>
        <a:bodyPr/>
        <a:lstStyle/>
        <a:p>
          <a:pPr algn="l"/>
          <a:endParaRPr lang="en-US"/>
        </a:p>
      </dgm:t>
    </dgm:pt>
    <dgm:pt modelId="{0DA79A79-7996-4FA2-8040-6926E836A2D7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600" b="1">
              <a:solidFill>
                <a:schemeClr val="dk1"/>
              </a:solidFill>
            </a:rPr>
            <a:t>Kohsuke Yamamoto</a:t>
          </a:r>
        </a:p>
        <a:p>
          <a:pPr algn="l"/>
          <a:r>
            <a:rPr lang="en-US" sz="1200" i="1">
              <a:solidFill>
                <a:schemeClr val="dk1"/>
              </a:solidFill>
            </a:rPr>
            <a:t>Deputy General Manager/Treasurer</a:t>
          </a:r>
        </a:p>
      </dgm:t>
    </dgm:pt>
    <dgm:pt modelId="{5DE0EC7F-3C0B-4786-81F3-C21FC6D7A49C}" type="parTrans" cxnId="{328F714F-C74E-46B8-8C46-A5D1A918DF80}">
      <dgm:prSet/>
      <dgm:spPr/>
      <dgm:t>
        <a:bodyPr/>
        <a:lstStyle/>
        <a:p>
          <a:pPr algn="l"/>
          <a:endParaRPr lang="en-US"/>
        </a:p>
      </dgm:t>
    </dgm:pt>
    <dgm:pt modelId="{75271674-5577-4755-8301-D652859F56A8}" type="sibTrans" cxnId="{328F714F-C74E-46B8-8C46-A5D1A918DF80}">
      <dgm:prSet/>
      <dgm:spPr/>
      <dgm:t>
        <a:bodyPr/>
        <a:lstStyle/>
        <a:p>
          <a:pPr algn="l"/>
          <a:endParaRPr lang="en-US"/>
        </a:p>
      </dgm:t>
    </dgm:pt>
    <dgm:pt modelId="{D3350505-AAA0-419A-B2B5-FE4637B5CDDA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>
              <a:solidFill>
                <a:schemeClr val="dk1"/>
              </a:solidFill>
            </a:rPr>
            <a:t>Mary Anjenette Maaba</a:t>
          </a:r>
        </a:p>
        <a:p>
          <a:pPr algn="l"/>
          <a:r>
            <a:rPr lang="en-US" sz="1000" b="0" i="1">
              <a:solidFill>
                <a:schemeClr val="dk1"/>
              </a:solidFill>
            </a:rPr>
            <a:t>Sr. HR Associate</a:t>
          </a:r>
        </a:p>
      </dgm:t>
    </dgm:pt>
    <dgm:pt modelId="{5F58DF6A-A03D-4AE9-BB46-20D8E12EC4A3}" type="parTrans" cxnId="{D4F7DE77-CDD0-44FF-A1E0-2C45E73BC961}">
      <dgm:prSet/>
      <dgm:spPr/>
      <dgm:t>
        <a:bodyPr/>
        <a:lstStyle/>
        <a:p>
          <a:pPr algn="l"/>
          <a:endParaRPr lang="en-US"/>
        </a:p>
      </dgm:t>
    </dgm:pt>
    <dgm:pt modelId="{529CD841-382F-4D05-86B7-E209843FBA92}" type="sibTrans" cxnId="{D4F7DE77-CDD0-44FF-A1E0-2C45E73BC961}">
      <dgm:prSet/>
      <dgm:spPr/>
      <dgm:t>
        <a:bodyPr/>
        <a:lstStyle/>
        <a:p>
          <a:pPr algn="l"/>
          <a:endParaRPr lang="en-US"/>
        </a:p>
      </dgm:t>
    </dgm:pt>
    <dgm:pt modelId="{7D4F7094-F1D8-4716-82F4-9EBFE92072FB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100" b="1" dirty="0">
              <a:solidFill>
                <a:schemeClr val="dk1"/>
              </a:solidFill>
            </a:rPr>
            <a:t>HUMAN RESOURCE</a:t>
          </a:r>
        </a:p>
      </dgm:t>
    </dgm:pt>
    <dgm:pt modelId="{FB5713D7-3679-48BB-A157-B87E7F9F656F}" type="parTrans" cxnId="{EED3597E-140C-448A-AB2F-4AFCD0E07216}">
      <dgm:prSet/>
      <dgm:spPr/>
      <dgm:t>
        <a:bodyPr/>
        <a:lstStyle/>
        <a:p>
          <a:pPr algn="l"/>
          <a:endParaRPr lang="en-US"/>
        </a:p>
      </dgm:t>
    </dgm:pt>
    <dgm:pt modelId="{E8606148-6E81-42CE-9B25-A9B05C794C00}" type="sibTrans" cxnId="{EED3597E-140C-448A-AB2F-4AFCD0E07216}">
      <dgm:prSet/>
      <dgm:spPr/>
      <dgm:t>
        <a:bodyPr/>
        <a:lstStyle/>
        <a:p>
          <a:pPr algn="l"/>
          <a:endParaRPr lang="en-US"/>
        </a:p>
      </dgm:t>
    </dgm:pt>
    <dgm:pt modelId="{A377A90F-BB9B-4DE0-8B12-7E5FEC052304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100" b="1" dirty="0" smtClean="0">
              <a:solidFill>
                <a:schemeClr val="dk1"/>
              </a:solidFill>
            </a:rPr>
            <a:t>LABORATORY</a:t>
          </a:r>
          <a:endParaRPr lang="en-US" sz="1100" b="1" dirty="0">
            <a:solidFill>
              <a:schemeClr val="dk1"/>
            </a:solidFill>
          </a:endParaRPr>
        </a:p>
      </dgm:t>
    </dgm:pt>
    <dgm:pt modelId="{4E9F141D-3CBC-4C5B-A348-B136D8913C2B}" type="parTrans" cxnId="{3BF0EE46-9286-4E15-BA1C-21EAB892706A}">
      <dgm:prSet/>
      <dgm:spPr/>
      <dgm:t>
        <a:bodyPr/>
        <a:lstStyle/>
        <a:p>
          <a:pPr algn="l"/>
          <a:endParaRPr lang="en-US"/>
        </a:p>
      </dgm:t>
    </dgm:pt>
    <dgm:pt modelId="{99C131E4-8D62-4767-B658-AA7627948C7B}" type="sibTrans" cxnId="{3BF0EE46-9286-4E15-BA1C-21EAB892706A}">
      <dgm:prSet/>
      <dgm:spPr/>
      <dgm:t>
        <a:bodyPr/>
        <a:lstStyle/>
        <a:p>
          <a:pPr algn="l"/>
          <a:endParaRPr lang="en-US"/>
        </a:p>
      </dgm:t>
    </dgm:pt>
    <dgm:pt modelId="{50778359-71E6-4164-964F-D1D1E708A0D2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 dirty="0" err="1">
              <a:solidFill>
                <a:schemeClr val="dk1"/>
              </a:solidFill>
            </a:rPr>
            <a:t>Jennielyn</a:t>
          </a:r>
          <a:r>
            <a:rPr lang="en-US" sz="1000" b="1" dirty="0">
              <a:solidFill>
                <a:schemeClr val="dk1"/>
              </a:solidFill>
            </a:rPr>
            <a:t> B. </a:t>
          </a:r>
          <a:r>
            <a:rPr lang="en-US" sz="1000" b="1" dirty="0" err="1" smtClean="0">
              <a:solidFill>
                <a:schemeClr val="dk1"/>
              </a:solidFill>
            </a:rPr>
            <a:t>Taldy</a:t>
          </a:r>
          <a:endParaRPr lang="en-US" sz="1000" b="1" dirty="0">
            <a:solidFill>
              <a:schemeClr val="dk1"/>
            </a:solidFill>
          </a:endParaRPr>
        </a:p>
      </dgm:t>
    </dgm:pt>
    <dgm:pt modelId="{44BCFCF8-BE98-482C-B30A-7C6BC5D75DE3}" type="parTrans" cxnId="{462701B7-4817-409B-8714-32B4E32293E3}">
      <dgm:prSet/>
      <dgm:spPr/>
      <dgm:t>
        <a:bodyPr/>
        <a:lstStyle/>
        <a:p>
          <a:pPr algn="l"/>
          <a:endParaRPr lang="en-US"/>
        </a:p>
      </dgm:t>
    </dgm:pt>
    <dgm:pt modelId="{08226E64-AF1A-4A86-AD39-669D8D45FBD5}" type="sibTrans" cxnId="{462701B7-4817-409B-8714-32B4E32293E3}">
      <dgm:prSet/>
      <dgm:spPr/>
      <dgm:t>
        <a:bodyPr/>
        <a:lstStyle/>
        <a:p>
          <a:pPr algn="l"/>
          <a:endParaRPr lang="en-US"/>
        </a:p>
      </dgm:t>
    </dgm:pt>
    <dgm:pt modelId="{6CAE40F2-7173-4F30-A194-6E135114A133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100" b="1" dirty="0">
              <a:solidFill>
                <a:schemeClr val="dk1"/>
              </a:solidFill>
            </a:rPr>
            <a:t>SALES AND MARKETING</a:t>
          </a:r>
        </a:p>
      </dgm:t>
    </dgm:pt>
    <dgm:pt modelId="{394FFDD5-D62B-4046-8F09-78EC3F1E9FFA}" type="parTrans" cxnId="{8F262E21-4712-466F-BAAF-D97BB30B0DB7}">
      <dgm:prSet/>
      <dgm:spPr/>
      <dgm:t>
        <a:bodyPr/>
        <a:lstStyle/>
        <a:p>
          <a:pPr algn="l"/>
          <a:endParaRPr lang="en-US"/>
        </a:p>
      </dgm:t>
    </dgm:pt>
    <dgm:pt modelId="{BED681CD-BA05-4C24-8D0F-7BD0F3D4126E}" type="sibTrans" cxnId="{8F262E21-4712-466F-BAAF-D97BB30B0DB7}">
      <dgm:prSet/>
      <dgm:spPr/>
      <dgm:t>
        <a:bodyPr/>
        <a:lstStyle/>
        <a:p>
          <a:pPr algn="l"/>
          <a:endParaRPr lang="en-US"/>
        </a:p>
      </dgm:t>
    </dgm:pt>
    <dgm:pt modelId="{A01AADE7-DC66-4E84-AA02-61331EBF0C46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 dirty="0">
              <a:solidFill>
                <a:schemeClr val="dk1"/>
              </a:solidFill>
            </a:rPr>
            <a:t>Mary Ann </a:t>
          </a:r>
          <a:r>
            <a:rPr lang="en-US" sz="1000" b="1" dirty="0" err="1">
              <a:solidFill>
                <a:schemeClr val="dk1"/>
              </a:solidFill>
            </a:rPr>
            <a:t>delos</a:t>
          </a:r>
          <a:r>
            <a:rPr lang="en-US" sz="1000" b="1" dirty="0">
              <a:solidFill>
                <a:schemeClr val="dk1"/>
              </a:solidFill>
            </a:rPr>
            <a:t> Nieves</a:t>
          </a:r>
        </a:p>
        <a:p>
          <a:pPr algn="l"/>
          <a:r>
            <a:rPr lang="en-US" sz="1000" b="0" dirty="0" smtClean="0">
              <a:solidFill>
                <a:schemeClr val="dk1"/>
              </a:solidFill>
            </a:rPr>
            <a:t>Assistant Sales Manager</a:t>
          </a:r>
          <a:endParaRPr lang="en-US" sz="1000" b="0" dirty="0">
            <a:solidFill>
              <a:schemeClr val="dk1"/>
            </a:solidFill>
          </a:endParaRPr>
        </a:p>
      </dgm:t>
    </dgm:pt>
    <dgm:pt modelId="{52D54A03-DE25-4327-9669-E3622E136B93}" type="parTrans" cxnId="{0DC1E8DF-5E55-4546-955A-582B0D20FF5F}">
      <dgm:prSet/>
      <dgm:spPr/>
      <dgm:t>
        <a:bodyPr/>
        <a:lstStyle/>
        <a:p>
          <a:pPr algn="l"/>
          <a:endParaRPr lang="en-US"/>
        </a:p>
      </dgm:t>
    </dgm:pt>
    <dgm:pt modelId="{01B416A3-343E-4F4A-A2EF-44D262E652F2}" type="sibTrans" cxnId="{0DC1E8DF-5E55-4546-955A-582B0D20FF5F}">
      <dgm:prSet/>
      <dgm:spPr/>
      <dgm:t>
        <a:bodyPr/>
        <a:lstStyle/>
        <a:p>
          <a:pPr algn="l"/>
          <a:endParaRPr lang="en-US"/>
        </a:p>
      </dgm:t>
    </dgm:pt>
    <dgm:pt modelId="{AA5E31B4-AD01-4A15-A809-B715AF589742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 dirty="0">
              <a:solidFill>
                <a:schemeClr val="dk1"/>
              </a:solidFill>
            </a:rPr>
            <a:t>Bien Carlos</a:t>
          </a:r>
        </a:p>
        <a:p>
          <a:pPr algn="l"/>
          <a:r>
            <a:rPr lang="en-US" sz="1000" b="0" dirty="0">
              <a:solidFill>
                <a:schemeClr val="dk1"/>
              </a:solidFill>
            </a:rPr>
            <a:t>Sales Executive</a:t>
          </a:r>
        </a:p>
      </dgm:t>
    </dgm:pt>
    <dgm:pt modelId="{7A229A4A-3585-4BC3-982A-3762CD3B947F}" type="parTrans" cxnId="{CBD851AC-56F5-44D0-86A7-A3ABD2E05D9C}">
      <dgm:prSet/>
      <dgm:spPr/>
      <dgm:t>
        <a:bodyPr/>
        <a:lstStyle/>
        <a:p>
          <a:pPr algn="l"/>
          <a:endParaRPr lang="en-US"/>
        </a:p>
      </dgm:t>
    </dgm:pt>
    <dgm:pt modelId="{473F5006-4758-49B0-BE80-62D3469255DC}" type="sibTrans" cxnId="{CBD851AC-56F5-44D0-86A7-A3ABD2E05D9C}">
      <dgm:prSet/>
      <dgm:spPr/>
      <dgm:t>
        <a:bodyPr/>
        <a:lstStyle/>
        <a:p>
          <a:pPr algn="l"/>
          <a:endParaRPr lang="en-US"/>
        </a:p>
      </dgm:t>
    </dgm:pt>
    <dgm:pt modelId="{9DC11359-D1BB-4FA8-BA41-0DE350E7196D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 dirty="0" err="1">
              <a:solidFill>
                <a:schemeClr val="dk1"/>
              </a:solidFill>
            </a:rPr>
            <a:t>Mylene</a:t>
          </a:r>
          <a:r>
            <a:rPr lang="en-US" sz="1000" b="1" dirty="0">
              <a:solidFill>
                <a:schemeClr val="dk1"/>
              </a:solidFill>
            </a:rPr>
            <a:t> </a:t>
          </a:r>
          <a:r>
            <a:rPr lang="en-US" sz="1000" b="1" dirty="0" err="1">
              <a:solidFill>
                <a:schemeClr val="dk1"/>
              </a:solidFill>
            </a:rPr>
            <a:t>Liwag</a:t>
          </a:r>
          <a:endParaRPr lang="en-US" sz="1000" b="1" dirty="0">
            <a:solidFill>
              <a:schemeClr val="dk1"/>
            </a:solidFill>
          </a:endParaRPr>
        </a:p>
        <a:p>
          <a:pPr algn="l"/>
          <a:r>
            <a:rPr lang="en-US" sz="1000" b="0" dirty="0">
              <a:solidFill>
                <a:schemeClr val="dk1"/>
              </a:solidFill>
            </a:rPr>
            <a:t>Sales </a:t>
          </a:r>
          <a:r>
            <a:rPr lang="en-US" sz="1000" b="0" dirty="0" smtClean="0">
              <a:solidFill>
                <a:schemeClr val="dk1"/>
              </a:solidFill>
            </a:rPr>
            <a:t>Assistant/Pharmacist</a:t>
          </a:r>
          <a:endParaRPr lang="en-US" sz="1000" b="0" dirty="0">
            <a:solidFill>
              <a:schemeClr val="dk1"/>
            </a:solidFill>
          </a:endParaRPr>
        </a:p>
      </dgm:t>
    </dgm:pt>
    <dgm:pt modelId="{A89D882A-6DB2-4404-95FD-3AAD93D07184}" type="parTrans" cxnId="{DB28FF33-B4B8-414A-8642-17DEB9C961DC}">
      <dgm:prSet/>
      <dgm:spPr/>
      <dgm:t>
        <a:bodyPr/>
        <a:lstStyle/>
        <a:p>
          <a:pPr algn="l"/>
          <a:endParaRPr lang="en-US"/>
        </a:p>
      </dgm:t>
    </dgm:pt>
    <dgm:pt modelId="{9CE3A9E7-0102-42AD-A7E2-7D4B9F776932}" type="sibTrans" cxnId="{DB28FF33-B4B8-414A-8642-17DEB9C961DC}">
      <dgm:prSet/>
      <dgm:spPr/>
      <dgm:t>
        <a:bodyPr/>
        <a:lstStyle/>
        <a:p>
          <a:pPr algn="l"/>
          <a:endParaRPr lang="en-US"/>
        </a:p>
      </dgm:t>
    </dgm:pt>
    <dgm:pt modelId="{EC1740B9-4ECE-4CBE-8523-898916433FB8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dk1"/>
              </a:solidFill>
            </a:rPr>
            <a:t>Michelle </a:t>
          </a:r>
          <a:r>
            <a:rPr lang="en-US" sz="1000" b="1" dirty="0" err="1" smtClean="0">
              <a:solidFill>
                <a:schemeClr val="dk1"/>
              </a:solidFill>
            </a:rPr>
            <a:t>Luyun</a:t>
          </a:r>
          <a:endParaRPr lang="en-US" sz="1000" b="1" dirty="0">
            <a:solidFill>
              <a:schemeClr val="dk1"/>
            </a:solidFill>
          </a:endParaRPr>
        </a:p>
        <a:p>
          <a:pPr algn="l"/>
          <a:r>
            <a:rPr lang="en-US" sz="1000" i="1" dirty="0" smtClean="0">
              <a:solidFill>
                <a:schemeClr val="dk1"/>
              </a:solidFill>
            </a:rPr>
            <a:t>Physicist/Lab Engineer</a:t>
          </a:r>
          <a:endParaRPr lang="en-US" sz="1000" i="1" dirty="0">
            <a:solidFill>
              <a:schemeClr val="dk1"/>
            </a:solidFill>
          </a:endParaRPr>
        </a:p>
      </dgm:t>
    </dgm:pt>
    <dgm:pt modelId="{C3CD7D70-4BD3-4EDF-B7FC-E72C785D468A}" type="parTrans" cxnId="{1A727256-17AF-4A4E-AB83-FB31B84688D4}">
      <dgm:prSet/>
      <dgm:spPr/>
      <dgm:t>
        <a:bodyPr/>
        <a:lstStyle/>
        <a:p>
          <a:endParaRPr lang="en-US"/>
        </a:p>
      </dgm:t>
    </dgm:pt>
    <dgm:pt modelId="{C4914DAE-134D-48FD-B94D-6E328EBEC2E7}" type="sibTrans" cxnId="{1A727256-17AF-4A4E-AB83-FB31B84688D4}">
      <dgm:prSet/>
      <dgm:spPr/>
      <dgm:t>
        <a:bodyPr/>
        <a:lstStyle/>
        <a:p>
          <a:endParaRPr lang="en-US"/>
        </a:p>
      </dgm:t>
    </dgm:pt>
    <dgm:pt modelId="{EA085318-8F1A-4426-ADBC-85E8414C9C95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 dirty="0">
              <a:solidFill>
                <a:schemeClr val="dk1"/>
              </a:solidFill>
            </a:rPr>
            <a:t>Leonora </a:t>
          </a:r>
          <a:r>
            <a:rPr lang="en-US" sz="1000" b="1" dirty="0" err="1">
              <a:solidFill>
                <a:schemeClr val="dk1"/>
              </a:solidFill>
            </a:rPr>
            <a:t>Dizon</a:t>
          </a:r>
          <a:r>
            <a:rPr lang="en-US" sz="1000" b="1" dirty="0">
              <a:solidFill>
                <a:schemeClr val="dk1"/>
              </a:solidFill>
            </a:rPr>
            <a:t>            </a:t>
          </a:r>
          <a:r>
            <a:rPr lang="en-US" sz="1000" b="0" dirty="0" smtClean="0">
              <a:solidFill>
                <a:schemeClr val="dk1"/>
              </a:solidFill>
            </a:rPr>
            <a:t>CS Associate</a:t>
          </a:r>
          <a:endParaRPr lang="en-US" sz="1000" b="0" i="1" dirty="0">
            <a:solidFill>
              <a:schemeClr val="dk1"/>
            </a:solidFill>
          </a:endParaRPr>
        </a:p>
      </dgm:t>
    </dgm:pt>
    <dgm:pt modelId="{DA4FB3F6-BE60-469A-B865-1A8564E0B2B8}" type="parTrans" cxnId="{F47B9AA1-4D54-40CB-857B-0FB73ADC6C9E}">
      <dgm:prSet/>
      <dgm:spPr/>
      <dgm:t>
        <a:bodyPr/>
        <a:lstStyle/>
        <a:p>
          <a:endParaRPr lang="en-US"/>
        </a:p>
      </dgm:t>
    </dgm:pt>
    <dgm:pt modelId="{5CB09AC4-466D-46E9-9A6E-15D62EADE5DA}" type="sibTrans" cxnId="{F47B9AA1-4D54-40CB-857B-0FB73ADC6C9E}">
      <dgm:prSet/>
      <dgm:spPr/>
      <dgm:t>
        <a:bodyPr/>
        <a:lstStyle/>
        <a:p>
          <a:endParaRPr lang="en-US"/>
        </a:p>
      </dgm:t>
    </dgm:pt>
    <dgm:pt modelId="{D4628705-1CC9-4788-9A55-6507E4B8AD47}">
      <dgm:prSet phldrT="[Text]" custT="1"/>
      <dgm:spPr>
        <a:noFill/>
        <a:ln w="3175">
          <a:solidFill>
            <a:schemeClr val="tx1"/>
          </a:solidFill>
        </a:ln>
      </dgm:spPr>
      <dgm:t>
        <a:bodyPr/>
        <a:lstStyle/>
        <a:p>
          <a:pPr algn="l"/>
          <a:r>
            <a:rPr lang="en-US" sz="1000" b="1" i="1">
              <a:solidFill>
                <a:schemeClr val="dk1"/>
              </a:solidFill>
            </a:rPr>
            <a:t>Ruby Baong</a:t>
          </a:r>
        </a:p>
        <a:p>
          <a:pPr algn="l"/>
          <a:r>
            <a:rPr lang="en-US" sz="1000" b="0" i="1">
              <a:solidFill>
                <a:schemeClr val="dk1"/>
              </a:solidFill>
            </a:rPr>
            <a:t>Accounting and Finance Associate</a:t>
          </a:r>
        </a:p>
      </dgm:t>
    </dgm:pt>
    <dgm:pt modelId="{CD94EF86-50A0-48A5-AF63-5240F73A1067}" type="parTrans" cxnId="{76F72EDB-6DB1-405B-8E99-CAA468B3D397}">
      <dgm:prSet/>
      <dgm:spPr/>
      <dgm:t>
        <a:bodyPr/>
        <a:lstStyle/>
        <a:p>
          <a:endParaRPr lang="en-US"/>
        </a:p>
      </dgm:t>
    </dgm:pt>
    <dgm:pt modelId="{432D98D4-B210-4D6A-924D-5907B5435EDA}" type="sibTrans" cxnId="{76F72EDB-6DB1-405B-8E99-CAA468B3D397}">
      <dgm:prSet/>
      <dgm:spPr/>
      <dgm:t>
        <a:bodyPr/>
        <a:lstStyle/>
        <a:p>
          <a:endParaRPr lang="en-US"/>
        </a:p>
      </dgm:t>
    </dgm:pt>
    <dgm:pt modelId="{BBB0CBF2-04DF-43BD-BA0F-6ADB1C4B1E3A}" type="pres">
      <dgm:prSet presAssocID="{ACD8B8F6-82B1-4A9B-9F29-6644C5CE06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2CDE04-AE3F-46FC-AF55-6D599B0170D3}" type="pres">
      <dgm:prSet presAssocID="{AF6EF757-8B19-45F2-AF62-9B0434D2EA2B}" presName="hierRoot1" presStyleCnt="0"/>
      <dgm:spPr/>
    </dgm:pt>
    <dgm:pt modelId="{5469416A-BD56-46F6-B880-6429C0ED99FE}" type="pres">
      <dgm:prSet presAssocID="{AF6EF757-8B19-45F2-AF62-9B0434D2EA2B}" presName="composite" presStyleCnt="0"/>
      <dgm:spPr/>
    </dgm:pt>
    <dgm:pt modelId="{53E92D94-E36D-4AC3-869D-CEF3DE039085}" type="pres">
      <dgm:prSet presAssocID="{AF6EF757-8B19-45F2-AF62-9B0434D2EA2B}" presName="background" presStyleLbl="node0" presStyleIdx="0" presStyleCnt="1"/>
      <dgm:spPr/>
    </dgm:pt>
    <dgm:pt modelId="{073A5C3A-D95F-42AD-9002-BE50351204CA}" type="pres">
      <dgm:prSet presAssocID="{AF6EF757-8B19-45F2-AF62-9B0434D2EA2B}" presName="text" presStyleLbl="fgAcc0" presStyleIdx="0" presStyleCnt="1" custScaleX="118715" custScaleY="118469" custLinFactNeighborX="-32256" custLinFactNeighborY="-33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7F4438-A968-4A41-81B7-36E4E40CBB45}" type="pres">
      <dgm:prSet presAssocID="{AF6EF757-8B19-45F2-AF62-9B0434D2EA2B}" presName="hierChild2" presStyleCnt="0"/>
      <dgm:spPr/>
    </dgm:pt>
    <dgm:pt modelId="{31D136D4-AC8E-4E3C-B3E5-5AC57C14183B}" type="pres">
      <dgm:prSet presAssocID="{5DE0EC7F-3C0B-4786-81F3-C21FC6D7A49C}" presName="Name10" presStyleLbl="parChTrans1D2" presStyleIdx="0" presStyleCnt="1"/>
      <dgm:spPr/>
      <dgm:t>
        <a:bodyPr/>
        <a:lstStyle/>
        <a:p>
          <a:endParaRPr lang="en-US"/>
        </a:p>
      </dgm:t>
    </dgm:pt>
    <dgm:pt modelId="{5B786891-5C25-4617-92F7-774D65B333B2}" type="pres">
      <dgm:prSet presAssocID="{0DA79A79-7996-4FA2-8040-6926E836A2D7}" presName="hierRoot2" presStyleCnt="0"/>
      <dgm:spPr/>
    </dgm:pt>
    <dgm:pt modelId="{5B720CA1-6617-4471-9CF0-F18BE0FABA92}" type="pres">
      <dgm:prSet presAssocID="{0DA79A79-7996-4FA2-8040-6926E836A2D7}" presName="composite2" presStyleCnt="0"/>
      <dgm:spPr/>
    </dgm:pt>
    <dgm:pt modelId="{217F1404-8320-48D7-8B70-5A6216F45248}" type="pres">
      <dgm:prSet presAssocID="{0DA79A79-7996-4FA2-8040-6926E836A2D7}" presName="background2" presStyleLbl="node2" presStyleIdx="0" presStyleCnt="1"/>
      <dgm:spPr/>
    </dgm:pt>
    <dgm:pt modelId="{F8E8BC76-7A25-42AC-AAB9-13F1A19BC999}" type="pres">
      <dgm:prSet presAssocID="{0DA79A79-7996-4FA2-8040-6926E836A2D7}" presName="text2" presStyleLbl="fgAcc2" presStyleIdx="0" presStyleCnt="1" custScaleX="118398" custScaleY="152292" custLinFactNeighborX="-25480" custLinFactNeighborY="-32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557909-AD93-4382-9B8A-BE1E79484E67}" type="pres">
      <dgm:prSet presAssocID="{0DA79A79-7996-4FA2-8040-6926E836A2D7}" presName="hierChild3" presStyleCnt="0"/>
      <dgm:spPr/>
    </dgm:pt>
    <dgm:pt modelId="{1204FE21-8D94-4D9F-BF44-B0D4BB78BCB4}" type="pres">
      <dgm:prSet presAssocID="{F9D4195C-7EED-455A-8728-BA2839C3E24C}" presName="Name17" presStyleLbl="parChTrans1D3" presStyleIdx="0" presStyleCnt="6"/>
      <dgm:spPr/>
      <dgm:t>
        <a:bodyPr/>
        <a:lstStyle/>
        <a:p>
          <a:endParaRPr lang="en-US"/>
        </a:p>
      </dgm:t>
    </dgm:pt>
    <dgm:pt modelId="{B8EEFDD9-4176-48C6-A5F0-0E6FF6E65416}" type="pres">
      <dgm:prSet presAssocID="{06B32CD8-848B-4D6F-95DC-2FA4954A81D6}" presName="hierRoot3" presStyleCnt="0"/>
      <dgm:spPr/>
    </dgm:pt>
    <dgm:pt modelId="{35FA3167-C9B9-453F-80DD-457F5F7F0F59}" type="pres">
      <dgm:prSet presAssocID="{06B32CD8-848B-4D6F-95DC-2FA4954A81D6}" presName="composite3" presStyleCnt="0"/>
      <dgm:spPr/>
    </dgm:pt>
    <dgm:pt modelId="{28E805E3-E8B6-43CA-B4C9-84CFEEFE639C}" type="pres">
      <dgm:prSet presAssocID="{06B32CD8-848B-4D6F-95DC-2FA4954A81D6}" presName="background3" presStyleLbl="node3" presStyleIdx="0" presStyleCnt="6"/>
      <dgm:spPr/>
    </dgm:pt>
    <dgm:pt modelId="{623B1EF3-E455-49E2-91CF-5DE32BD7285D}" type="pres">
      <dgm:prSet presAssocID="{06B32CD8-848B-4D6F-95DC-2FA4954A81D6}" presName="text3" presStyleLbl="fgAcc3" presStyleIdx="0" presStyleCnt="6" custLinFactNeighborX="-11533" custLinFactNeighborY="-2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C83AA-EF30-4485-9DB8-75969A393F26}" type="pres">
      <dgm:prSet presAssocID="{06B32CD8-848B-4D6F-95DC-2FA4954A81D6}" presName="hierChild4" presStyleCnt="0"/>
      <dgm:spPr/>
    </dgm:pt>
    <dgm:pt modelId="{2D9320C7-2FBE-4830-8535-379D04A7434F}" type="pres">
      <dgm:prSet presAssocID="{44BCFCF8-BE98-482C-B30A-7C6BC5D75DE3}" presName="Name23" presStyleLbl="parChTrans1D4" presStyleIdx="0" presStyleCnt="9"/>
      <dgm:spPr/>
      <dgm:t>
        <a:bodyPr/>
        <a:lstStyle/>
        <a:p>
          <a:endParaRPr lang="en-US"/>
        </a:p>
      </dgm:t>
    </dgm:pt>
    <dgm:pt modelId="{34361B63-6D09-4A00-83FB-A612544A7291}" type="pres">
      <dgm:prSet presAssocID="{50778359-71E6-4164-964F-D1D1E708A0D2}" presName="hierRoot4" presStyleCnt="0"/>
      <dgm:spPr/>
    </dgm:pt>
    <dgm:pt modelId="{208320A6-41A0-4449-9353-DED97AEB5811}" type="pres">
      <dgm:prSet presAssocID="{50778359-71E6-4164-964F-D1D1E708A0D2}" presName="composite4" presStyleCnt="0"/>
      <dgm:spPr/>
    </dgm:pt>
    <dgm:pt modelId="{91F2D498-7FDA-482A-BB5F-6D14523EC715}" type="pres">
      <dgm:prSet presAssocID="{50778359-71E6-4164-964F-D1D1E708A0D2}" presName="background4" presStyleLbl="node4" presStyleIdx="0" presStyleCnt="9"/>
      <dgm:spPr/>
    </dgm:pt>
    <dgm:pt modelId="{1BC6BDA7-296E-43EA-8ECD-00C42EEFA3B9}" type="pres">
      <dgm:prSet presAssocID="{50778359-71E6-4164-964F-D1D1E708A0D2}" presName="text4" presStyleLbl="fgAcc4" presStyleIdx="0" presStyleCnt="9" custScaleX="114955" custScaleY="135887" custLinFactNeighborX="-23315" custLinFactNeighborY="20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8C87B9-2D7E-4338-9050-64EA20A639E4}" type="pres">
      <dgm:prSet presAssocID="{50778359-71E6-4164-964F-D1D1E708A0D2}" presName="hierChild5" presStyleCnt="0"/>
      <dgm:spPr/>
    </dgm:pt>
    <dgm:pt modelId="{B6F14078-C9D3-467D-A2AF-5DB3C9BD9B8B}" type="pres">
      <dgm:prSet presAssocID="{394FFDD5-D62B-4046-8F09-78EC3F1E9FFA}" presName="Name17" presStyleLbl="parChTrans1D3" presStyleIdx="1" presStyleCnt="6"/>
      <dgm:spPr/>
      <dgm:t>
        <a:bodyPr/>
        <a:lstStyle/>
        <a:p>
          <a:endParaRPr lang="en-US"/>
        </a:p>
      </dgm:t>
    </dgm:pt>
    <dgm:pt modelId="{04A82EA1-B486-4DDE-9DFB-9B1032898517}" type="pres">
      <dgm:prSet presAssocID="{6CAE40F2-7173-4F30-A194-6E135114A133}" presName="hierRoot3" presStyleCnt="0"/>
      <dgm:spPr/>
    </dgm:pt>
    <dgm:pt modelId="{864BC030-DA98-41EC-8C2C-230216A9AC5D}" type="pres">
      <dgm:prSet presAssocID="{6CAE40F2-7173-4F30-A194-6E135114A133}" presName="composite3" presStyleCnt="0"/>
      <dgm:spPr/>
    </dgm:pt>
    <dgm:pt modelId="{225DA520-8A54-413F-8020-AE04C6A3FDB2}" type="pres">
      <dgm:prSet presAssocID="{6CAE40F2-7173-4F30-A194-6E135114A133}" presName="background3" presStyleLbl="node3" presStyleIdx="1" presStyleCnt="6"/>
      <dgm:spPr/>
    </dgm:pt>
    <dgm:pt modelId="{E109116D-B980-4512-89A1-89F340F2DF19}" type="pres">
      <dgm:prSet presAssocID="{6CAE40F2-7173-4F30-A194-6E135114A133}" presName="text3" presStyleLbl="fgAcc3" presStyleIdx="1" presStyleCnt="6" custLinFactNeighborX="-46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F0E268-EE6A-4004-93FD-8CB6F1D30256}" type="pres">
      <dgm:prSet presAssocID="{6CAE40F2-7173-4F30-A194-6E135114A133}" presName="hierChild4" presStyleCnt="0"/>
      <dgm:spPr/>
    </dgm:pt>
    <dgm:pt modelId="{16E0572B-C1CC-4D2B-852B-4A07D2E78372}" type="pres">
      <dgm:prSet presAssocID="{52D54A03-DE25-4327-9669-E3622E136B93}" presName="Name23" presStyleLbl="parChTrans1D4" presStyleIdx="1" presStyleCnt="9"/>
      <dgm:spPr/>
      <dgm:t>
        <a:bodyPr/>
        <a:lstStyle/>
        <a:p>
          <a:endParaRPr lang="en-US"/>
        </a:p>
      </dgm:t>
    </dgm:pt>
    <dgm:pt modelId="{6C3340F1-C65D-45CC-9CEE-D01805013310}" type="pres">
      <dgm:prSet presAssocID="{A01AADE7-DC66-4E84-AA02-61331EBF0C46}" presName="hierRoot4" presStyleCnt="0"/>
      <dgm:spPr/>
    </dgm:pt>
    <dgm:pt modelId="{4D1EE774-BECC-4A56-BE6E-92E8EEB35157}" type="pres">
      <dgm:prSet presAssocID="{A01AADE7-DC66-4E84-AA02-61331EBF0C46}" presName="composite4" presStyleCnt="0"/>
      <dgm:spPr/>
    </dgm:pt>
    <dgm:pt modelId="{6651E674-14CB-4FDA-BC4D-670C0DFF21BD}" type="pres">
      <dgm:prSet presAssocID="{A01AADE7-DC66-4E84-AA02-61331EBF0C46}" presName="background4" presStyleLbl="node4" presStyleIdx="1" presStyleCnt="9"/>
      <dgm:spPr/>
    </dgm:pt>
    <dgm:pt modelId="{D2F4B5D6-1425-4CD0-9D55-278C0EB3195C}" type="pres">
      <dgm:prSet presAssocID="{A01AADE7-DC66-4E84-AA02-61331EBF0C46}" presName="text4" presStyleLbl="fgAcc4" presStyleIdx="1" presStyleCnt="9" custLinFactNeighborX="-47079" custLinFactNeighborY="23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CB948-931B-4053-B4FC-1B6D9124E92D}" type="pres">
      <dgm:prSet presAssocID="{A01AADE7-DC66-4E84-AA02-61331EBF0C46}" presName="hierChild5" presStyleCnt="0"/>
      <dgm:spPr/>
    </dgm:pt>
    <dgm:pt modelId="{3DCE3B90-AF84-4EA6-8CBE-AA5FA0A8B85B}" type="pres">
      <dgm:prSet presAssocID="{7A229A4A-3585-4BC3-982A-3762CD3B947F}" presName="Name23" presStyleLbl="parChTrans1D4" presStyleIdx="2" presStyleCnt="9"/>
      <dgm:spPr/>
      <dgm:t>
        <a:bodyPr/>
        <a:lstStyle/>
        <a:p>
          <a:endParaRPr lang="en-US"/>
        </a:p>
      </dgm:t>
    </dgm:pt>
    <dgm:pt modelId="{930D2C9F-5B81-42B4-90FB-36907F6419E6}" type="pres">
      <dgm:prSet presAssocID="{AA5E31B4-AD01-4A15-A809-B715AF589742}" presName="hierRoot4" presStyleCnt="0"/>
      <dgm:spPr/>
    </dgm:pt>
    <dgm:pt modelId="{07515B80-7B99-456E-8B3C-6E66CF6D629C}" type="pres">
      <dgm:prSet presAssocID="{AA5E31B4-AD01-4A15-A809-B715AF589742}" presName="composite4" presStyleCnt="0"/>
      <dgm:spPr/>
    </dgm:pt>
    <dgm:pt modelId="{93912EAA-E62F-4410-A587-16C4CA67D73E}" type="pres">
      <dgm:prSet presAssocID="{AA5E31B4-AD01-4A15-A809-B715AF589742}" presName="background4" presStyleLbl="node4" presStyleIdx="2" presStyleCnt="9"/>
      <dgm:spPr/>
    </dgm:pt>
    <dgm:pt modelId="{D1E4ADD2-5051-4CF2-A8A8-FD47DFE96E26}" type="pres">
      <dgm:prSet presAssocID="{AA5E31B4-AD01-4A15-A809-B715AF589742}" presName="text4" presStyleLbl="fgAcc4" presStyleIdx="2" presStyleCnt="9" custLinFactNeighborX="-91431" custLinFactNeighborY="6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002BF-DAF6-4E62-97D3-83B9A546643C}" type="pres">
      <dgm:prSet presAssocID="{AA5E31B4-AD01-4A15-A809-B715AF589742}" presName="hierChild5" presStyleCnt="0"/>
      <dgm:spPr/>
    </dgm:pt>
    <dgm:pt modelId="{6539C6EA-C59B-4171-AC1B-1E4EDE4CF2BB}" type="pres">
      <dgm:prSet presAssocID="{A89D882A-6DB2-4404-95FD-3AAD93D07184}" presName="Name23" presStyleLbl="parChTrans1D4" presStyleIdx="3" presStyleCnt="9"/>
      <dgm:spPr/>
      <dgm:t>
        <a:bodyPr/>
        <a:lstStyle/>
        <a:p>
          <a:endParaRPr lang="en-US"/>
        </a:p>
      </dgm:t>
    </dgm:pt>
    <dgm:pt modelId="{9A9AA27C-1E13-4EA2-96B6-EE026D8C99AE}" type="pres">
      <dgm:prSet presAssocID="{9DC11359-D1BB-4FA8-BA41-0DE350E7196D}" presName="hierRoot4" presStyleCnt="0"/>
      <dgm:spPr/>
    </dgm:pt>
    <dgm:pt modelId="{05CAC983-A041-4775-8AD6-BC1F7828DA03}" type="pres">
      <dgm:prSet presAssocID="{9DC11359-D1BB-4FA8-BA41-0DE350E7196D}" presName="composite4" presStyleCnt="0"/>
      <dgm:spPr/>
    </dgm:pt>
    <dgm:pt modelId="{CCC50E28-FD01-48F1-AF3E-95E83B009FB9}" type="pres">
      <dgm:prSet presAssocID="{9DC11359-D1BB-4FA8-BA41-0DE350E7196D}" presName="background4" presStyleLbl="node4" presStyleIdx="3" presStyleCnt="9"/>
      <dgm:spPr/>
    </dgm:pt>
    <dgm:pt modelId="{A9FCA40B-E340-44F8-B91F-59726332F66C}" type="pres">
      <dgm:prSet presAssocID="{9DC11359-D1BB-4FA8-BA41-0DE350E7196D}" presName="text4" presStyleLbl="fgAcc4" presStyleIdx="3" presStyleCnt="9" custLinFactNeighborX="-71566" custLinFactNeighborY="71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5AFA0-2485-48A8-9AE9-6057E78A4AD6}" type="pres">
      <dgm:prSet presAssocID="{9DC11359-D1BB-4FA8-BA41-0DE350E7196D}" presName="hierChild5" presStyleCnt="0"/>
      <dgm:spPr/>
    </dgm:pt>
    <dgm:pt modelId="{B2AB08C3-F4ED-47A2-97F1-484BB2470A1A}" type="pres">
      <dgm:prSet presAssocID="{4E9F141D-3CBC-4C5B-A348-B136D8913C2B}" presName="Name17" presStyleLbl="parChTrans1D3" presStyleIdx="2" presStyleCnt="6"/>
      <dgm:spPr/>
      <dgm:t>
        <a:bodyPr/>
        <a:lstStyle/>
        <a:p>
          <a:endParaRPr lang="en-US"/>
        </a:p>
      </dgm:t>
    </dgm:pt>
    <dgm:pt modelId="{9AB6AADB-A3B7-477C-AC23-C41B102741D7}" type="pres">
      <dgm:prSet presAssocID="{A377A90F-BB9B-4DE0-8B12-7E5FEC052304}" presName="hierRoot3" presStyleCnt="0"/>
      <dgm:spPr/>
    </dgm:pt>
    <dgm:pt modelId="{C12469AC-5EEA-448D-82CA-89B4CA078CF2}" type="pres">
      <dgm:prSet presAssocID="{A377A90F-BB9B-4DE0-8B12-7E5FEC052304}" presName="composite3" presStyleCnt="0"/>
      <dgm:spPr/>
    </dgm:pt>
    <dgm:pt modelId="{E837DBA8-CB4E-4F61-B342-85B5C1611DD9}" type="pres">
      <dgm:prSet presAssocID="{A377A90F-BB9B-4DE0-8B12-7E5FEC052304}" presName="background3" presStyleLbl="node3" presStyleIdx="2" presStyleCnt="6"/>
      <dgm:spPr/>
    </dgm:pt>
    <dgm:pt modelId="{89CC3476-EDA4-4DA7-B510-8E6C23ABA524}" type="pres">
      <dgm:prSet presAssocID="{A377A90F-BB9B-4DE0-8B12-7E5FEC052304}" presName="text3" presStyleLbl="fgAcc3" presStyleIdx="2" presStyleCnt="6" custLinFactNeighborX="-47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C126F4-135D-4957-BD56-DC88A2A4B7FB}" type="pres">
      <dgm:prSet presAssocID="{A377A90F-BB9B-4DE0-8B12-7E5FEC052304}" presName="hierChild4" presStyleCnt="0"/>
      <dgm:spPr/>
    </dgm:pt>
    <dgm:pt modelId="{D0A5BF76-284A-440B-9C30-71DB113DEC84}" type="pres">
      <dgm:prSet presAssocID="{1B9478A2-89DF-48BC-A4B3-551C3B35A842}" presName="Name23" presStyleLbl="parChTrans1D4" presStyleIdx="4" presStyleCnt="9"/>
      <dgm:spPr/>
      <dgm:t>
        <a:bodyPr/>
        <a:lstStyle/>
        <a:p>
          <a:endParaRPr lang="en-US"/>
        </a:p>
      </dgm:t>
    </dgm:pt>
    <dgm:pt modelId="{4914CC41-BCBF-49BF-8F58-27E0994B3811}" type="pres">
      <dgm:prSet presAssocID="{93032A60-D39A-484D-B0AD-DA8D5B923E02}" presName="hierRoot4" presStyleCnt="0"/>
      <dgm:spPr/>
    </dgm:pt>
    <dgm:pt modelId="{FA0473F8-1A97-48D9-85DD-5A16D154A809}" type="pres">
      <dgm:prSet presAssocID="{93032A60-D39A-484D-B0AD-DA8D5B923E02}" presName="composite4" presStyleCnt="0"/>
      <dgm:spPr/>
    </dgm:pt>
    <dgm:pt modelId="{D9DF2BF7-041F-4373-8B9C-01F8CC7B5199}" type="pres">
      <dgm:prSet presAssocID="{93032A60-D39A-484D-B0AD-DA8D5B923E02}" presName="background4" presStyleLbl="node4" presStyleIdx="4" presStyleCnt="9"/>
      <dgm:spPr/>
    </dgm:pt>
    <dgm:pt modelId="{4AE218D9-8A74-4714-80DE-72F86C80A5AA}" type="pres">
      <dgm:prSet presAssocID="{93032A60-D39A-484D-B0AD-DA8D5B923E02}" presName="text4" presStyleLbl="fgAcc4" presStyleIdx="4" presStyleCnt="9" custScaleX="112737" custScaleY="114611" custLinFactNeighborX="-48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766C26-8C95-4920-AA1C-DACC28A43592}" type="pres">
      <dgm:prSet presAssocID="{93032A60-D39A-484D-B0AD-DA8D5B923E02}" presName="hierChild5" presStyleCnt="0"/>
      <dgm:spPr/>
    </dgm:pt>
    <dgm:pt modelId="{58310C97-CDD1-4963-B746-8DF5A26E9830}" type="pres">
      <dgm:prSet presAssocID="{C3CD7D70-4BD3-4EDF-B7FC-E72C785D468A}" presName="Name23" presStyleLbl="parChTrans1D4" presStyleIdx="5" presStyleCnt="9"/>
      <dgm:spPr/>
      <dgm:t>
        <a:bodyPr/>
        <a:lstStyle/>
        <a:p>
          <a:endParaRPr lang="en-US"/>
        </a:p>
      </dgm:t>
    </dgm:pt>
    <dgm:pt modelId="{88250053-278B-42C0-8C8D-657667F080B0}" type="pres">
      <dgm:prSet presAssocID="{EC1740B9-4ECE-4CBE-8523-898916433FB8}" presName="hierRoot4" presStyleCnt="0"/>
      <dgm:spPr/>
    </dgm:pt>
    <dgm:pt modelId="{7AEF6417-1A51-45BA-BA89-70884009A30C}" type="pres">
      <dgm:prSet presAssocID="{EC1740B9-4ECE-4CBE-8523-898916433FB8}" presName="composite4" presStyleCnt="0"/>
      <dgm:spPr/>
    </dgm:pt>
    <dgm:pt modelId="{37C95336-2CDA-4A3A-B85F-60AE7012B9DA}" type="pres">
      <dgm:prSet presAssocID="{EC1740B9-4ECE-4CBE-8523-898916433FB8}" presName="background4" presStyleLbl="node4" presStyleIdx="5" presStyleCnt="9"/>
      <dgm:spPr/>
    </dgm:pt>
    <dgm:pt modelId="{27D27AF5-118C-4FCF-8BDA-C09C095B46E5}" type="pres">
      <dgm:prSet presAssocID="{EC1740B9-4ECE-4CBE-8523-898916433FB8}" presName="text4" presStyleLbl="fgAcc4" presStyleIdx="5" presStyleCnt="9" custLinFactNeighborX="-47021" custLinFactNeighborY="227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90468-C715-4396-B31D-140C7C655727}" type="pres">
      <dgm:prSet presAssocID="{EC1740B9-4ECE-4CBE-8523-898916433FB8}" presName="hierChild5" presStyleCnt="0"/>
      <dgm:spPr/>
    </dgm:pt>
    <dgm:pt modelId="{972A34B2-E6D0-48AF-9BEA-57C17399E58C}" type="pres">
      <dgm:prSet presAssocID="{566D32FE-565F-4BA2-874F-8448052F05D0}" presName="Name17" presStyleLbl="parChTrans1D3" presStyleIdx="3" presStyleCnt="6"/>
      <dgm:spPr/>
      <dgm:t>
        <a:bodyPr/>
        <a:lstStyle/>
        <a:p>
          <a:endParaRPr lang="en-US"/>
        </a:p>
      </dgm:t>
    </dgm:pt>
    <dgm:pt modelId="{0E3CCB2A-6B43-4A34-9638-069F78230D6B}" type="pres">
      <dgm:prSet presAssocID="{A48415A3-2F9C-460E-B7AC-3DA9C71E91F8}" presName="hierRoot3" presStyleCnt="0"/>
      <dgm:spPr/>
    </dgm:pt>
    <dgm:pt modelId="{D9E7C4C4-E25B-4BCB-B954-5AE4E787E941}" type="pres">
      <dgm:prSet presAssocID="{A48415A3-2F9C-460E-B7AC-3DA9C71E91F8}" presName="composite3" presStyleCnt="0"/>
      <dgm:spPr/>
    </dgm:pt>
    <dgm:pt modelId="{B26330E6-E275-4997-9281-36ABA8D5314C}" type="pres">
      <dgm:prSet presAssocID="{A48415A3-2F9C-460E-B7AC-3DA9C71E91F8}" presName="background3" presStyleLbl="node3" presStyleIdx="3" presStyleCnt="6"/>
      <dgm:spPr/>
    </dgm:pt>
    <dgm:pt modelId="{7A58FA1A-7DEA-4477-814F-842C5418A5D8}" type="pres">
      <dgm:prSet presAssocID="{A48415A3-2F9C-460E-B7AC-3DA9C71E91F8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E18C2-BD5C-48ED-A432-8879F1A032F0}" type="pres">
      <dgm:prSet presAssocID="{A48415A3-2F9C-460E-B7AC-3DA9C71E91F8}" presName="hierChild4" presStyleCnt="0"/>
      <dgm:spPr/>
    </dgm:pt>
    <dgm:pt modelId="{C96AF182-3041-4E30-A438-AC77E799A9DC}" type="pres">
      <dgm:prSet presAssocID="{DA4FB3F6-BE60-469A-B865-1A8564E0B2B8}" presName="Name23" presStyleLbl="parChTrans1D4" presStyleIdx="6" presStyleCnt="9"/>
      <dgm:spPr/>
      <dgm:t>
        <a:bodyPr/>
        <a:lstStyle/>
        <a:p>
          <a:endParaRPr lang="en-US"/>
        </a:p>
      </dgm:t>
    </dgm:pt>
    <dgm:pt modelId="{0AFBF203-879D-4DDB-B241-16460B7DC8F2}" type="pres">
      <dgm:prSet presAssocID="{EA085318-8F1A-4426-ADBC-85E8414C9C95}" presName="hierRoot4" presStyleCnt="0"/>
      <dgm:spPr/>
    </dgm:pt>
    <dgm:pt modelId="{377001AE-9B83-478E-864C-BD1B6C81BB90}" type="pres">
      <dgm:prSet presAssocID="{EA085318-8F1A-4426-ADBC-85E8414C9C95}" presName="composite4" presStyleCnt="0"/>
      <dgm:spPr/>
    </dgm:pt>
    <dgm:pt modelId="{CF596CBB-2F00-4ED6-BFF3-344A2F0B5A5A}" type="pres">
      <dgm:prSet presAssocID="{EA085318-8F1A-4426-ADBC-85E8414C9C95}" presName="background4" presStyleLbl="node4" presStyleIdx="6" presStyleCnt="9"/>
      <dgm:spPr/>
    </dgm:pt>
    <dgm:pt modelId="{CC9A8F03-325B-4E37-AD71-9D0BB0E85BD2}" type="pres">
      <dgm:prSet presAssocID="{EA085318-8F1A-4426-ADBC-85E8414C9C95}" presName="text4" presStyleLbl="fgAcc4" presStyleIdx="6" presStyleCnt="9" custLinFactNeighborX="1205" custLinFactNeighborY="3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F72CF-2BBE-47F4-B67E-2DC5E4DE9385}" type="pres">
      <dgm:prSet presAssocID="{EA085318-8F1A-4426-ADBC-85E8414C9C95}" presName="hierChild5" presStyleCnt="0"/>
      <dgm:spPr/>
    </dgm:pt>
    <dgm:pt modelId="{22E8B9EB-1EA3-4C36-81C7-5C9106F7D6B8}" type="pres">
      <dgm:prSet presAssocID="{F4E0D6C4-0DE7-414C-AEFC-EA2DD098169D}" presName="Name17" presStyleLbl="parChTrans1D3" presStyleIdx="4" presStyleCnt="6"/>
      <dgm:spPr/>
      <dgm:t>
        <a:bodyPr/>
        <a:lstStyle/>
        <a:p>
          <a:endParaRPr lang="en-US"/>
        </a:p>
      </dgm:t>
    </dgm:pt>
    <dgm:pt modelId="{617E16E6-33DD-444E-894B-A8A045E08B2D}" type="pres">
      <dgm:prSet presAssocID="{D9457642-A56A-4708-8830-823695B1CE1E}" presName="hierRoot3" presStyleCnt="0"/>
      <dgm:spPr/>
    </dgm:pt>
    <dgm:pt modelId="{22D5B090-14AD-4D26-B1CD-11613DB25E6F}" type="pres">
      <dgm:prSet presAssocID="{D9457642-A56A-4708-8830-823695B1CE1E}" presName="composite3" presStyleCnt="0"/>
      <dgm:spPr/>
    </dgm:pt>
    <dgm:pt modelId="{C469A011-90E0-4CC9-9E13-87CD370188D3}" type="pres">
      <dgm:prSet presAssocID="{D9457642-A56A-4708-8830-823695B1CE1E}" presName="background3" presStyleLbl="node3" presStyleIdx="4" presStyleCnt="6"/>
      <dgm:spPr/>
    </dgm:pt>
    <dgm:pt modelId="{0CE7EE10-FA32-4CCB-AE57-823C28EBC2E2}" type="pres">
      <dgm:prSet presAssocID="{D9457642-A56A-4708-8830-823695B1CE1E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4D5CD2-B9BD-4821-8D23-6A74E6E72FBA}" type="pres">
      <dgm:prSet presAssocID="{D9457642-A56A-4708-8830-823695B1CE1E}" presName="hierChild4" presStyleCnt="0"/>
      <dgm:spPr/>
    </dgm:pt>
    <dgm:pt modelId="{04CCE7B9-244B-4372-A9CF-B28E91A91085}" type="pres">
      <dgm:prSet presAssocID="{CD94EF86-50A0-48A5-AF63-5240F73A1067}" presName="Name23" presStyleLbl="parChTrans1D4" presStyleIdx="7" presStyleCnt="9"/>
      <dgm:spPr/>
      <dgm:t>
        <a:bodyPr/>
        <a:lstStyle/>
        <a:p>
          <a:endParaRPr lang="en-US"/>
        </a:p>
      </dgm:t>
    </dgm:pt>
    <dgm:pt modelId="{B4E7ABFE-E2F9-4686-8FDE-08DD3B3D4B7D}" type="pres">
      <dgm:prSet presAssocID="{D4628705-1CC9-4788-9A55-6507E4B8AD47}" presName="hierRoot4" presStyleCnt="0"/>
      <dgm:spPr/>
    </dgm:pt>
    <dgm:pt modelId="{ECECDEF3-2DBA-49AE-9F7C-C0365A41D69D}" type="pres">
      <dgm:prSet presAssocID="{D4628705-1CC9-4788-9A55-6507E4B8AD47}" presName="composite4" presStyleCnt="0"/>
      <dgm:spPr/>
    </dgm:pt>
    <dgm:pt modelId="{83ACEAED-3E04-4B1D-967A-99DA1E629D84}" type="pres">
      <dgm:prSet presAssocID="{D4628705-1CC9-4788-9A55-6507E4B8AD47}" presName="background4" presStyleLbl="node4" presStyleIdx="7" presStyleCnt="9"/>
      <dgm:spPr/>
    </dgm:pt>
    <dgm:pt modelId="{92654F86-0A94-440D-9268-A7F73D35D802}" type="pres">
      <dgm:prSet presAssocID="{D4628705-1CC9-4788-9A55-6507E4B8AD47}" presName="text4" presStyleLbl="fgAcc4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750C4-ACDA-46F1-AB14-E5CF86E01C4A}" type="pres">
      <dgm:prSet presAssocID="{D4628705-1CC9-4788-9A55-6507E4B8AD47}" presName="hierChild5" presStyleCnt="0"/>
      <dgm:spPr/>
    </dgm:pt>
    <dgm:pt modelId="{54C702E7-8366-4AD0-AD6E-A282ACF97D7D}" type="pres">
      <dgm:prSet presAssocID="{FB5713D7-3679-48BB-A157-B87E7F9F656F}" presName="Name17" presStyleLbl="parChTrans1D3" presStyleIdx="5" presStyleCnt="6"/>
      <dgm:spPr/>
      <dgm:t>
        <a:bodyPr/>
        <a:lstStyle/>
        <a:p>
          <a:endParaRPr lang="en-US"/>
        </a:p>
      </dgm:t>
    </dgm:pt>
    <dgm:pt modelId="{335E1C61-69D7-468A-A5DC-6777E73BD922}" type="pres">
      <dgm:prSet presAssocID="{7D4F7094-F1D8-4716-82F4-9EBFE92072FB}" presName="hierRoot3" presStyleCnt="0"/>
      <dgm:spPr/>
    </dgm:pt>
    <dgm:pt modelId="{59296B52-7E70-4C95-83CB-B5D39F9AF6F0}" type="pres">
      <dgm:prSet presAssocID="{7D4F7094-F1D8-4716-82F4-9EBFE92072FB}" presName="composite3" presStyleCnt="0"/>
      <dgm:spPr/>
    </dgm:pt>
    <dgm:pt modelId="{D13BA620-8BB9-4AA9-9D82-FFB3094BA9CC}" type="pres">
      <dgm:prSet presAssocID="{7D4F7094-F1D8-4716-82F4-9EBFE92072FB}" presName="background3" presStyleLbl="node3" presStyleIdx="5" presStyleCnt="6"/>
      <dgm:spPr/>
    </dgm:pt>
    <dgm:pt modelId="{43870D67-8AD9-4C29-8AEF-764DFFBBA17E}" type="pres">
      <dgm:prSet presAssocID="{7D4F7094-F1D8-4716-82F4-9EBFE92072FB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E9B412-C3A4-49D3-95E1-EDAFBEA5F464}" type="pres">
      <dgm:prSet presAssocID="{7D4F7094-F1D8-4716-82F4-9EBFE92072FB}" presName="hierChild4" presStyleCnt="0"/>
      <dgm:spPr/>
    </dgm:pt>
    <dgm:pt modelId="{E93EB10F-3A29-46F8-931B-055F84B99D1F}" type="pres">
      <dgm:prSet presAssocID="{5F58DF6A-A03D-4AE9-BB46-20D8E12EC4A3}" presName="Name23" presStyleLbl="parChTrans1D4" presStyleIdx="8" presStyleCnt="9"/>
      <dgm:spPr/>
      <dgm:t>
        <a:bodyPr/>
        <a:lstStyle/>
        <a:p>
          <a:endParaRPr lang="en-US"/>
        </a:p>
      </dgm:t>
    </dgm:pt>
    <dgm:pt modelId="{22D658B2-AAE1-467B-89CF-050C6AF5FB09}" type="pres">
      <dgm:prSet presAssocID="{D3350505-AAA0-419A-B2B5-FE4637B5CDDA}" presName="hierRoot4" presStyleCnt="0"/>
      <dgm:spPr/>
    </dgm:pt>
    <dgm:pt modelId="{D5D21D2E-5DFB-443D-A77B-CF87FA1D7117}" type="pres">
      <dgm:prSet presAssocID="{D3350505-AAA0-419A-B2B5-FE4637B5CDDA}" presName="composite4" presStyleCnt="0"/>
      <dgm:spPr/>
    </dgm:pt>
    <dgm:pt modelId="{D901DA06-85C0-4DEA-9340-A6B51A42182A}" type="pres">
      <dgm:prSet presAssocID="{D3350505-AAA0-419A-B2B5-FE4637B5CDDA}" presName="background4" presStyleLbl="node4" presStyleIdx="8" presStyleCnt="9"/>
      <dgm:spPr/>
    </dgm:pt>
    <dgm:pt modelId="{F40B3C3D-C029-4A16-A99E-B88994D34FA3}" type="pres">
      <dgm:prSet presAssocID="{D3350505-AAA0-419A-B2B5-FE4637B5CDDA}" presName="text4" presStyleLbl="fgAcc4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73760-4612-4492-922C-0818AC408277}" type="pres">
      <dgm:prSet presAssocID="{D3350505-AAA0-419A-B2B5-FE4637B5CDDA}" presName="hierChild5" presStyleCnt="0"/>
      <dgm:spPr/>
    </dgm:pt>
  </dgm:ptLst>
  <dgm:cxnLst>
    <dgm:cxn modelId="{328F714F-C74E-46B8-8C46-A5D1A918DF80}" srcId="{AF6EF757-8B19-45F2-AF62-9B0434D2EA2B}" destId="{0DA79A79-7996-4FA2-8040-6926E836A2D7}" srcOrd="0" destOrd="0" parTransId="{5DE0EC7F-3C0B-4786-81F3-C21FC6D7A49C}" sibTransId="{75271674-5577-4755-8301-D652859F56A8}"/>
    <dgm:cxn modelId="{9155AD3A-8BD2-F34B-8B67-70AAF0DF7736}" type="presOf" srcId="{0DA79A79-7996-4FA2-8040-6926E836A2D7}" destId="{F8E8BC76-7A25-42AC-AAB9-13F1A19BC999}" srcOrd="0" destOrd="0" presId="urn:microsoft.com/office/officeart/2005/8/layout/hierarchy1"/>
    <dgm:cxn modelId="{462701B7-4817-409B-8714-32B4E32293E3}" srcId="{06B32CD8-848B-4D6F-95DC-2FA4954A81D6}" destId="{50778359-71E6-4164-964F-D1D1E708A0D2}" srcOrd="0" destOrd="0" parTransId="{44BCFCF8-BE98-482C-B30A-7C6BC5D75DE3}" sibTransId="{08226E64-AF1A-4A86-AD39-669D8D45FBD5}"/>
    <dgm:cxn modelId="{4E8AF7A6-4AC0-3F49-8333-1158B2A16138}" type="presOf" srcId="{F4E0D6C4-0DE7-414C-AEFC-EA2DD098169D}" destId="{22E8B9EB-1EA3-4C36-81C7-5C9106F7D6B8}" srcOrd="0" destOrd="0" presId="urn:microsoft.com/office/officeart/2005/8/layout/hierarchy1"/>
    <dgm:cxn modelId="{BEFED98E-1F8D-5348-A6AB-5BB7BBB30514}" type="presOf" srcId="{D9457642-A56A-4708-8830-823695B1CE1E}" destId="{0CE7EE10-FA32-4CCB-AE57-823C28EBC2E2}" srcOrd="0" destOrd="0" presId="urn:microsoft.com/office/officeart/2005/8/layout/hierarchy1"/>
    <dgm:cxn modelId="{59D6DCCF-9AA6-FE4F-9D8F-610B1997D614}" type="presOf" srcId="{EA085318-8F1A-4426-ADBC-85E8414C9C95}" destId="{CC9A8F03-325B-4E37-AD71-9D0BB0E85BD2}" srcOrd="0" destOrd="0" presId="urn:microsoft.com/office/officeart/2005/8/layout/hierarchy1"/>
    <dgm:cxn modelId="{2B87522E-7847-F84E-AA8C-0DD5AE5F80AA}" type="presOf" srcId="{EC1740B9-4ECE-4CBE-8523-898916433FB8}" destId="{27D27AF5-118C-4FCF-8BDA-C09C095B46E5}" srcOrd="0" destOrd="0" presId="urn:microsoft.com/office/officeart/2005/8/layout/hierarchy1"/>
    <dgm:cxn modelId="{6435D665-A4CF-184B-8820-44580B72B28A}" type="presOf" srcId="{9DC11359-D1BB-4FA8-BA41-0DE350E7196D}" destId="{A9FCA40B-E340-44F8-B91F-59726332F66C}" srcOrd="0" destOrd="0" presId="urn:microsoft.com/office/officeart/2005/8/layout/hierarchy1"/>
    <dgm:cxn modelId="{83284911-22A9-C447-A41F-D183864FC21B}" type="presOf" srcId="{52D54A03-DE25-4327-9669-E3622E136B93}" destId="{16E0572B-C1CC-4D2B-852B-4A07D2E78372}" srcOrd="0" destOrd="0" presId="urn:microsoft.com/office/officeart/2005/8/layout/hierarchy1"/>
    <dgm:cxn modelId="{DA539740-DFB1-4F85-AE4A-C3324C1D915B}" srcId="{ACD8B8F6-82B1-4A9B-9F29-6644C5CE061E}" destId="{AF6EF757-8B19-45F2-AF62-9B0434D2EA2B}" srcOrd="0" destOrd="0" parTransId="{75C02E32-810C-49BC-8F63-BA431C778EDC}" sibTransId="{9B12A92B-F543-4154-9080-FD3968E609D6}"/>
    <dgm:cxn modelId="{9DF53265-1363-9D4E-B1AF-3655B7907FD8}" type="presOf" srcId="{50778359-71E6-4164-964F-D1D1E708A0D2}" destId="{1BC6BDA7-296E-43EA-8ECD-00C42EEFA3B9}" srcOrd="0" destOrd="0" presId="urn:microsoft.com/office/officeart/2005/8/layout/hierarchy1"/>
    <dgm:cxn modelId="{C0F20AA1-B948-DA4B-AA4E-D1BD3EAE4735}" type="presOf" srcId="{1B9478A2-89DF-48BC-A4B3-551C3B35A842}" destId="{D0A5BF76-284A-440B-9C30-71DB113DEC84}" srcOrd="0" destOrd="0" presId="urn:microsoft.com/office/officeart/2005/8/layout/hierarchy1"/>
    <dgm:cxn modelId="{9474661F-8E54-544C-A273-D60634954186}" type="presOf" srcId="{4E9F141D-3CBC-4C5B-A348-B136D8913C2B}" destId="{B2AB08C3-F4ED-47A2-97F1-484BB2470A1A}" srcOrd="0" destOrd="0" presId="urn:microsoft.com/office/officeart/2005/8/layout/hierarchy1"/>
    <dgm:cxn modelId="{E1917048-F42A-4CF2-AD8B-892CB011EB2C}" srcId="{0DA79A79-7996-4FA2-8040-6926E836A2D7}" destId="{D9457642-A56A-4708-8830-823695B1CE1E}" srcOrd="4" destOrd="0" parTransId="{F4E0D6C4-0DE7-414C-AEFC-EA2DD098169D}" sibTransId="{0962C344-78EA-42A6-BCB3-CECFB82D599E}"/>
    <dgm:cxn modelId="{8F262E21-4712-466F-BAAF-D97BB30B0DB7}" srcId="{0DA79A79-7996-4FA2-8040-6926E836A2D7}" destId="{6CAE40F2-7173-4F30-A194-6E135114A133}" srcOrd="1" destOrd="0" parTransId="{394FFDD5-D62B-4046-8F09-78EC3F1E9FFA}" sibTransId="{BED681CD-BA05-4C24-8D0F-7BD0F3D4126E}"/>
    <dgm:cxn modelId="{0854D477-765D-274A-9BD2-74F35A4B9FD5}" type="presOf" srcId="{44BCFCF8-BE98-482C-B30A-7C6BC5D75DE3}" destId="{2D9320C7-2FBE-4830-8535-379D04A7434F}" srcOrd="0" destOrd="0" presId="urn:microsoft.com/office/officeart/2005/8/layout/hierarchy1"/>
    <dgm:cxn modelId="{51C5A736-6400-144F-9881-34E122AE25F6}" type="presOf" srcId="{D3350505-AAA0-419A-B2B5-FE4637B5CDDA}" destId="{F40B3C3D-C029-4A16-A99E-B88994D34FA3}" srcOrd="0" destOrd="0" presId="urn:microsoft.com/office/officeart/2005/8/layout/hierarchy1"/>
    <dgm:cxn modelId="{F47B9AA1-4D54-40CB-857B-0FB73ADC6C9E}" srcId="{A48415A3-2F9C-460E-B7AC-3DA9C71E91F8}" destId="{EA085318-8F1A-4426-ADBC-85E8414C9C95}" srcOrd="0" destOrd="0" parTransId="{DA4FB3F6-BE60-469A-B865-1A8564E0B2B8}" sibTransId="{5CB09AC4-466D-46E9-9A6E-15D62EADE5DA}"/>
    <dgm:cxn modelId="{7CED16C5-89EB-4ED0-8A8E-6437959951F4}" srcId="{0DA79A79-7996-4FA2-8040-6926E836A2D7}" destId="{06B32CD8-848B-4D6F-95DC-2FA4954A81D6}" srcOrd="0" destOrd="0" parTransId="{F9D4195C-7EED-455A-8728-BA2839C3E24C}" sibTransId="{300E4CF6-520C-4701-B95D-1E499D695FBC}"/>
    <dgm:cxn modelId="{EED3597E-140C-448A-AB2F-4AFCD0E07216}" srcId="{0DA79A79-7996-4FA2-8040-6926E836A2D7}" destId="{7D4F7094-F1D8-4716-82F4-9EBFE92072FB}" srcOrd="5" destOrd="0" parTransId="{FB5713D7-3679-48BB-A157-B87E7F9F656F}" sibTransId="{E8606148-6E81-42CE-9B25-A9B05C794C00}"/>
    <dgm:cxn modelId="{89DD38E7-6621-2B41-86AC-BA4C5701233E}" type="presOf" srcId="{C3CD7D70-4BD3-4EDF-B7FC-E72C785D468A}" destId="{58310C97-CDD1-4963-B746-8DF5A26E9830}" srcOrd="0" destOrd="0" presId="urn:microsoft.com/office/officeart/2005/8/layout/hierarchy1"/>
    <dgm:cxn modelId="{FA943922-B341-4D19-8345-AFDE5622106D}" srcId="{0DA79A79-7996-4FA2-8040-6926E836A2D7}" destId="{A48415A3-2F9C-460E-B7AC-3DA9C71E91F8}" srcOrd="3" destOrd="0" parTransId="{566D32FE-565F-4BA2-874F-8448052F05D0}" sibTransId="{413C0790-DDCB-4E33-B98B-C5B3A03DB6B7}"/>
    <dgm:cxn modelId="{A6D1A517-8950-4E44-9923-9CE0CA9B49AE}" srcId="{A377A90F-BB9B-4DE0-8B12-7E5FEC052304}" destId="{93032A60-D39A-484D-B0AD-DA8D5B923E02}" srcOrd="0" destOrd="0" parTransId="{1B9478A2-89DF-48BC-A4B3-551C3B35A842}" sibTransId="{F4F83FFA-9C6E-42C7-8C70-E0AA917D3724}"/>
    <dgm:cxn modelId="{0618AE87-D796-5B4F-B6CC-8819514C7ACF}" type="presOf" srcId="{AA5E31B4-AD01-4A15-A809-B715AF589742}" destId="{D1E4ADD2-5051-4CF2-A8A8-FD47DFE96E26}" srcOrd="0" destOrd="0" presId="urn:microsoft.com/office/officeart/2005/8/layout/hierarchy1"/>
    <dgm:cxn modelId="{601A4675-6A89-6044-9AD2-44975B3979DA}" type="presOf" srcId="{7D4F7094-F1D8-4716-82F4-9EBFE92072FB}" destId="{43870D67-8AD9-4C29-8AEF-764DFFBBA17E}" srcOrd="0" destOrd="0" presId="urn:microsoft.com/office/officeart/2005/8/layout/hierarchy1"/>
    <dgm:cxn modelId="{6E747DAC-35C8-384A-95B3-26E4A4164A3A}" type="presOf" srcId="{394FFDD5-D62B-4046-8F09-78EC3F1E9FFA}" destId="{B6F14078-C9D3-467D-A2AF-5DB3C9BD9B8B}" srcOrd="0" destOrd="0" presId="urn:microsoft.com/office/officeart/2005/8/layout/hierarchy1"/>
    <dgm:cxn modelId="{CBD851AC-56F5-44D0-86A7-A3ABD2E05D9C}" srcId="{A01AADE7-DC66-4E84-AA02-61331EBF0C46}" destId="{AA5E31B4-AD01-4A15-A809-B715AF589742}" srcOrd="0" destOrd="0" parTransId="{7A229A4A-3585-4BC3-982A-3762CD3B947F}" sibTransId="{473F5006-4758-49B0-BE80-62D3469255DC}"/>
    <dgm:cxn modelId="{3BF0EE46-9286-4E15-BA1C-21EAB892706A}" srcId="{0DA79A79-7996-4FA2-8040-6926E836A2D7}" destId="{A377A90F-BB9B-4DE0-8B12-7E5FEC052304}" srcOrd="2" destOrd="0" parTransId="{4E9F141D-3CBC-4C5B-A348-B136D8913C2B}" sibTransId="{99C131E4-8D62-4767-B658-AA7627948C7B}"/>
    <dgm:cxn modelId="{06A1A5E0-D70C-C44A-A89E-79FE0AD0F221}" type="presOf" srcId="{F9D4195C-7EED-455A-8728-BA2839C3E24C}" destId="{1204FE21-8D94-4D9F-BF44-B0D4BB78BCB4}" srcOrd="0" destOrd="0" presId="urn:microsoft.com/office/officeart/2005/8/layout/hierarchy1"/>
    <dgm:cxn modelId="{A4411DC3-76F5-DA42-9017-F477772C20D3}" type="presOf" srcId="{93032A60-D39A-484D-B0AD-DA8D5B923E02}" destId="{4AE218D9-8A74-4714-80DE-72F86C80A5AA}" srcOrd="0" destOrd="0" presId="urn:microsoft.com/office/officeart/2005/8/layout/hierarchy1"/>
    <dgm:cxn modelId="{34767975-EAC7-CD4F-BCDA-D6E97BE78EFD}" type="presOf" srcId="{FB5713D7-3679-48BB-A157-B87E7F9F656F}" destId="{54C702E7-8366-4AD0-AD6E-A282ACF97D7D}" srcOrd="0" destOrd="0" presId="urn:microsoft.com/office/officeart/2005/8/layout/hierarchy1"/>
    <dgm:cxn modelId="{73F7114F-43C9-7344-A898-FE341C194019}" type="presOf" srcId="{AF6EF757-8B19-45F2-AF62-9B0434D2EA2B}" destId="{073A5C3A-D95F-42AD-9002-BE50351204CA}" srcOrd="0" destOrd="0" presId="urn:microsoft.com/office/officeart/2005/8/layout/hierarchy1"/>
    <dgm:cxn modelId="{419C3DD2-FBB2-3945-8421-0940AD600D81}" type="presOf" srcId="{ACD8B8F6-82B1-4A9B-9F29-6644C5CE061E}" destId="{BBB0CBF2-04DF-43BD-BA0F-6ADB1C4B1E3A}" srcOrd="0" destOrd="0" presId="urn:microsoft.com/office/officeart/2005/8/layout/hierarchy1"/>
    <dgm:cxn modelId="{DB28FF33-B4B8-414A-8642-17DEB9C961DC}" srcId="{A01AADE7-DC66-4E84-AA02-61331EBF0C46}" destId="{9DC11359-D1BB-4FA8-BA41-0DE350E7196D}" srcOrd="1" destOrd="0" parTransId="{A89D882A-6DB2-4404-95FD-3AAD93D07184}" sibTransId="{9CE3A9E7-0102-42AD-A7E2-7D4B9F776932}"/>
    <dgm:cxn modelId="{EBF813E3-5657-4545-8B5F-448F58E2577F}" type="presOf" srcId="{A01AADE7-DC66-4E84-AA02-61331EBF0C46}" destId="{D2F4B5D6-1425-4CD0-9D55-278C0EB3195C}" srcOrd="0" destOrd="0" presId="urn:microsoft.com/office/officeart/2005/8/layout/hierarchy1"/>
    <dgm:cxn modelId="{1D3526C5-FA0E-9246-960F-B9CB0EB96AF8}" type="presOf" srcId="{5F58DF6A-A03D-4AE9-BB46-20D8E12EC4A3}" destId="{E93EB10F-3A29-46F8-931B-055F84B99D1F}" srcOrd="0" destOrd="0" presId="urn:microsoft.com/office/officeart/2005/8/layout/hierarchy1"/>
    <dgm:cxn modelId="{CC57A554-DFDA-F246-A41E-839F677C355B}" type="presOf" srcId="{A377A90F-BB9B-4DE0-8B12-7E5FEC052304}" destId="{89CC3476-EDA4-4DA7-B510-8E6C23ABA524}" srcOrd="0" destOrd="0" presId="urn:microsoft.com/office/officeart/2005/8/layout/hierarchy1"/>
    <dgm:cxn modelId="{F8E0DB95-A93B-5344-9C5E-F34FD398D4E8}" type="presOf" srcId="{6CAE40F2-7173-4F30-A194-6E135114A133}" destId="{E109116D-B980-4512-89A1-89F340F2DF19}" srcOrd="0" destOrd="0" presId="urn:microsoft.com/office/officeart/2005/8/layout/hierarchy1"/>
    <dgm:cxn modelId="{9AFFA904-AD2F-3148-B173-F1449BC1E170}" type="presOf" srcId="{CD94EF86-50A0-48A5-AF63-5240F73A1067}" destId="{04CCE7B9-244B-4372-A9CF-B28E91A91085}" srcOrd="0" destOrd="0" presId="urn:microsoft.com/office/officeart/2005/8/layout/hierarchy1"/>
    <dgm:cxn modelId="{0DC1E8DF-5E55-4546-955A-582B0D20FF5F}" srcId="{6CAE40F2-7173-4F30-A194-6E135114A133}" destId="{A01AADE7-DC66-4E84-AA02-61331EBF0C46}" srcOrd="0" destOrd="0" parTransId="{52D54A03-DE25-4327-9669-E3622E136B93}" sibTransId="{01B416A3-343E-4F4A-A2EF-44D262E652F2}"/>
    <dgm:cxn modelId="{04D716EA-2361-8A48-810F-A973AE767892}" type="presOf" srcId="{A89D882A-6DB2-4404-95FD-3AAD93D07184}" destId="{6539C6EA-C59B-4171-AC1B-1E4EDE4CF2BB}" srcOrd="0" destOrd="0" presId="urn:microsoft.com/office/officeart/2005/8/layout/hierarchy1"/>
    <dgm:cxn modelId="{CF35807E-8866-F646-BDE8-B003356A4908}" type="presOf" srcId="{566D32FE-565F-4BA2-874F-8448052F05D0}" destId="{972A34B2-E6D0-48AF-9BEA-57C17399E58C}" srcOrd="0" destOrd="0" presId="urn:microsoft.com/office/officeart/2005/8/layout/hierarchy1"/>
    <dgm:cxn modelId="{77EB494E-2273-5243-BE2F-BDC160E5FAA8}" type="presOf" srcId="{5DE0EC7F-3C0B-4786-81F3-C21FC6D7A49C}" destId="{31D136D4-AC8E-4E3C-B3E5-5AC57C14183B}" srcOrd="0" destOrd="0" presId="urn:microsoft.com/office/officeart/2005/8/layout/hierarchy1"/>
    <dgm:cxn modelId="{D4F7DE77-CDD0-44FF-A1E0-2C45E73BC961}" srcId="{7D4F7094-F1D8-4716-82F4-9EBFE92072FB}" destId="{D3350505-AAA0-419A-B2B5-FE4637B5CDDA}" srcOrd="0" destOrd="0" parTransId="{5F58DF6A-A03D-4AE9-BB46-20D8E12EC4A3}" sibTransId="{529CD841-382F-4D05-86B7-E209843FBA92}"/>
    <dgm:cxn modelId="{7671179C-F260-5044-B5CE-252B88ED1BDB}" type="presOf" srcId="{7A229A4A-3585-4BC3-982A-3762CD3B947F}" destId="{3DCE3B90-AF84-4EA6-8CBE-AA5FA0A8B85B}" srcOrd="0" destOrd="0" presId="urn:microsoft.com/office/officeart/2005/8/layout/hierarchy1"/>
    <dgm:cxn modelId="{1A727256-17AF-4A4E-AB83-FB31B84688D4}" srcId="{93032A60-D39A-484D-B0AD-DA8D5B923E02}" destId="{EC1740B9-4ECE-4CBE-8523-898916433FB8}" srcOrd="0" destOrd="0" parTransId="{C3CD7D70-4BD3-4EDF-B7FC-E72C785D468A}" sibTransId="{C4914DAE-134D-48FD-B94D-6E328EBEC2E7}"/>
    <dgm:cxn modelId="{8FD2ED79-DF19-8A47-BD0C-96992030B1B9}" type="presOf" srcId="{D4628705-1CC9-4788-9A55-6507E4B8AD47}" destId="{92654F86-0A94-440D-9268-A7F73D35D802}" srcOrd="0" destOrd="0" presId="urn:microsoft.com/office/officeart/2005/8/layout/hierarchy1"/>
    <dgm:cxn modelId="{2502EE44-4918-5F4D-8DBD-0F7D315B5FA9}" type="presOf" srcId="{DA4FB3F6-BE60-469A-B865-1A8564E0B2B8}" destId="{C96AF182-3041-4E30-A438-AC77E799A9DC}" srcOrd="0" destOrd="0" presId="urn:microsoft.com/office/officeart/2005/8/layout/hierarchy1"/>
    <dgm:cxn modelId="{38E23176-35B7-DC42-96F7-F24A78F711B8}" type="presOf" srcId="{A48415A3-2F9C-460E-B7AC-3DA9C71E91F8}" destId="{7A58FA1A-7DEA-4477-814F-842C5418A5D8}" srcOrd="0" destOrd="0" presId="urn:microsoft.com/office/officeart/2005/8/layout/hierarchy1"/>
    <dgm:cxn modelId="{76F72EDB-6DB1-405B-8E99-CAA468B3D397}" srcId="{D9457642-A56A-4708-8830-823695B1CE1E}" destId="{D4628705-1CC9-4788-9A55-6507E4B8AD47}" srcOrd="0" destOrd="0" parTransId="{CD94EF86-50A0-48A5-AF63-5240F73A1067}" sibTransId="{432D98D4-B210-4D6A-924D-5907B5435EDA}"/>
    <dgm:cxn modelId="{8659CE66-7C64-5345-BB9A-9E16C05D12F1}" type="presOf" srcId="{06B32CD8-848B-4D6F-95DC-2FA4954A81D6}" destId="{623B1EF3-E455-49E2-91CF-5DE32BD7285D}" srcOrd="0" destOrd="0" presId="urn:microsoft.com/office/officeart/2005/8/layout/hierarchy1"/>
    <dgm:cxn modelId="{BDC859AD-DEFE-E347-A546-1472E1916FA6}" type="presParOf" srcId="{BBB0CBF2-04DF-43BD-BA0F-6ADB1C4B1E3A}" destId="{762CDE04-AE3F-46FC-AF55-6D599B0170D3}" srcOrd="0" destOrd="0" presId="urn:microsoft.com/office/officeart/2005/8/layout/hierarchy1"/>
    <dgm:cxn modelId="{3280A480-2E53-424D-A5AA-A2ED746FC1F7}" type="presParOf" srcId="{762CDE04-AE3F-46FC-AF55-6D599B0170D3}" destId="{5469416A-BD56-46F6-B880-6429C0ED99FE}" srcOrd="0" destOrd="0" presId="urn:microsoft.com/office/officeart/2005/8/layout/hierarchy1"/>
    <dgm:cxn modelId="{86E107FB-2AD9-3345-90EF-32B3CB802E3B}" type="presParOf" srcId="{5469416A-BD56-46F6-B880-6429C0ED99FE}" destId="{53E92D94-E36D-4AC3-869D-CEF3DE039085}" srcOrd="0" destOrd="0" presId="urn:microsoft.com/office/officeart/2005/8/layout/hierarchy1"/>
    <dgm:cxn modelId="{5355D668-B572-4D4B-A20B-50244AFAAAD1}" type="presParOf" srcId="{5469416A-BD56-46F6-B880-6429C0ED99FE}" destId="{073A5C3A-D95F-42AD-9002-BE50351204CA}" srcOrd="1" destOrd="0" presId="urn:microsoft.com/office/officeart/2005/8/layout/hierarchy1"/>
    <dgm:cxn modelId="{464CAE46-902C-6841-AFAA-0EE939663DEA}" type="presParOf" srcId="{762CDE04-AE3F-46FC-AF55-6D599B0170D3}" destId="{E47F4438-A968-4A41-81B7-36E4E40CBB45}" srcOrd="1" destOrd="0" presId="urn:microsoft.com/office/officeart/2005/8/layout/hierarchy1"/>
    <dgm:cxn modelId="{7BDED1DD-FEE2-D346-8564-B11F816BFEDC}" type="presParOf" srcId="{E47F4438-A968-4A41-81B7-36E4E40CBB45}" destId="{31D136D4-AC8E-4E3C-B3E5-5AC57C14183B}" srcOrd="0" destOrd="0" presId="urn:microsoft.com/office/officeart/2005/8/layout/hierarchy1"/>
    <dgm:cxn modelId="{B8F85F91-B009-1147-89FD-D9C43D6CD184}" type="presParOf" srcId="{E47F4438-A968-4A41-81B7-36E4E40CBB45}" destId="{5B786891-5C25-4617-92F7-774D65B333B2}" srcOrd="1" destOrd="0" presId="urn:microsoft.com/office/officeart/2005/8/layout/hierarchy1"/>
    <dgm:cxn modelId="{02DFBC03-4C3F-BB43-B631-6B33CE1973F0}" type="presParOf" srcId="{5B786891-5C25-4617-92F7-774D65B333B2}" destId="{5B720CA1-6617-4471-9CF0-F18BE0FABA92}" srcOrd="0" destOrd="0" presId="urn:microsoft.com/office/officeart/2005/8/layout/hierarchy1"/>
    <dgm:cxn modelId="{1C60D325-462A-DB44-B169-D9C4DA282258}" type="presParOf" srcId="{5B720CA1-6617-4471-9CF0-F18BE0FABA92}" destId="{217F1404-8320-48D7-8B70-5A6216F45248}" srcOrd="0" destOrd="0" presId="urn:microsoft.com/office/officeart/2005/8/layout/hierarchy1"/>
    <dgm:cxn modelId="{71950D80-93BA-4448-A0A5-99F90B57D1BA}" type="presParOf" srcId="{5B720CA1-6617-4471-9CF0-F18BE0FABA92}" destId="{F8E8BC76-7A25-42AC-AAB9-13F1A19BC999}" srcOrd="1" destOrd="0" presId="urn:microsoft.com/office/officeart/2005/8/layout/hierarchy1"/>
    <dgm:cxn modelId="{9A492C7F-A877-0F4E-A821-F42BB942B4AF}" type="presParOf" srcId="{5B786891-5C25-4617-92F7-774D65B333B2}" destId="{0B557909-AD93-4382-9B8A-BE1E79484E67}" srcOrd="1" destOrd="0" presId="urn:microsoft.com/office/officeart/2005/8/layout/hierarchy1"/>
    <dgm:cxn modelId="{A0FF3EE5-9A72-8440-A167-85E551833C66}" type="presParOf" srcId="{0B557909-AD93-4382-9B8A-BE1E79484E67}" destId="{1204FE21-8D94-4D9F-BF44-B0D4BB78BCB4}" srcOrd="0" destOrd="0" presId="urn:microsoft.com/office/officeart/2005/8/layout/hierarchy1"/>
    <dgm:cxn modelId="{4A723587-61EA-494D-ADCF-E796A24BF291}" type="presParOf" srcId="{0B557909-AD93-4382-9B8A-BE1E79484E67}" destId="{B8EEFDD9-4176-48C6-A5F0-0E6FF6E65416}" srcOrd="1" destOrd="0" presId="urn:microsoft.com/office/officeart/2005/8/layout/hierarchy1"/>
    <dgm:cxn modelId="{D2865F42-E5AE-5040-B1F1-7EB2DAAA5E43}" type="presParOf" srcId="{B8EEFDD9-4176-48C6-A5F0-0E6FF6E65416}" destId="{35FA3167-C9B9-453F-80DD-457F5F7F0F59}" srcOrd="0" destOrd="0" presId="urn:microsoft.com/office/officeart/2005/8/layout/hierarchy1"/>
    <dgm:cxn modelId="{FF61ADCB-AEE6-754A-8141-193D72CB2878}" type="presParOf" srcId="{35FA3167-C9B9-453F-80DD-457F5F7F0F59}" destId="{28E805E3-E8B6-43CA-B4C9-84CFEEFE639C}" srcOrd="0" destOrd="0" presId="urn:microsoft.com/office/officeart/2005/8/layout/hierarchy1"/>
    <dgm:cxn modelId="{6B141C56-9A1C-EA40-A1FC-B59E81E77F42}" type="presParOf" srcId="{35FA3167-C9B9-453F-80DD-457F5F7F0F59}" destId="{623B1EF3-E455-49E2-91CF-5DE32BD7285D}" srcOrd="1" destOrd="0" presId="urn:microsoft.com/office/officeart/2005/8/layout/hierarchy1"/>
    <dgm:cxn modelId="{1B816C05-F62B-114A-A143-CF5244B90C1E}" type="presParOf" srcId="{B8EEFDD9-4176-48C6-A5F0-0E6FF6E65416}" destId="{489C83AA-EF30-4485-9DB8-75969A393F26}" srcOrd="1" destOrd="0" presId="urn:microsoft.com/office/officeart/2005/8/layout/hierarchy1"/>
    <dgm:cxn modelId="{57F347C1-7D06-864C-ADDF-554E56839EB5}" type="presParOf" srcId="{489C83AA-EF30-4485-9DB8-75969A393F26}" destId="{2D9320C7-2FBE-4830-8535-379D04A7434F}" srcOrd="0" destOrd="0" presId="urn:microsoft.com/office/officeart/2005/8/layout/hierarchy1"/>
    <dgm:cxn modelId="{5C9A5BDA-4CE3-9A4C-AAFF-7090877900FA}" type="presParOf" srcId="{489C83AA-EF30-4485-9DB8-75969A393F26}" destId="{34361B63-6D09-4A00-83FB-A612544A7291}" srcOrd="1" destOrd="0" presId="urn:microsoft.com/office/officeart/2005/8/layout/hierarchy1"/>
    <dgm:cxn modelId="{14973D50-4E47-FA4C-BAC4-05C9E2ECF27F}" type="presParOf" srcId="{34361B63-6D09-4A00-83FB-A612544A7291}" destId="{208320A6-41A0-4449-9353-DED97AEB5811}" srcOrd="0" destOrd="0" presId="urn:microsoft.com/office/officeart/2005/8/layout/hierarchy1"/>
    <dgm:cxn modelId="{5192E594-9BA7-724C-90A0-0956CF13F305}" type="presParOf" srcId="{208320A6-41A0-4449-9353-DED97AEB5811}" destId="{91F2D498-7FDA-482A-BB5F-6D14523EC715}" srcOrd="0" destOrd="0" presId="urn:microsoft.com/office/officeart/2005/8/layout/hierarchy1"/>
    <dgm:cxn modelId="{14D03728-2B62-7848-99A1-A4BE2411D269}" type="presParOf" srcId="{208320A6-41A0-4449-9353-DED97AEB5811}" destId="{1BC6BDA7-296E-43EA-8ECD-00C42EEFA3B9}" srcOrd="1" destOrd="0" presId="urn:microsoft.com/office/officeart/2005/8/layout/hierarchy1"/>
    <dgm:cxn modelId="{F19E59E2-0BCC-CF44-8E6C-2535F96A029D}" type="presParOf" srcId="{34361B63-6D09-4A00-83FB-A612544A7291}" destId="{708C87B9-2D7E-4338-9050-64EA20A639E4}" srcOrd="1" destOrd="0" presId="urn:microsoft.com/office/officeart/2005/8/layout/hierarchy1"/>
    <dgm:cxn modelId="{74897427-C046-6549-AEC5-896833B726E2}" type="presParOf" srcId="{0B557909-AD93-4382-9B8A-BE1E79484E67}" destId="{B6F14078-C9D3-467D-A2AF-5DB3C9BD9B8B}" srcOrd="2" destOrd="0" presId="urn:microsoft.com/office/officeart/2005/8/layout/hierarchy1"/>
    <dgm:cxn modelId="{692B79F3-7F6E-574B-BE44-1A787D8A65C9}" type="presParOf" srcId="{0B557909-AD93-4382-9B8A-BE1E79484E67}" destId="{04A82EA1-B486-4DDE-9DFB-9B1032898517}" srcOrd="3" destOrd="0" presId="urn:microsoft.com/office/officeart/2005/8/layout/hierarchy1"/>
    <dgm:cxn modelId="{B402DFB7-1A22-5743-8DAA-A02267B8F464}" type="presParOf" srcId="{04A82EA1-B486-4DDE-9DFB-9B1032898517}" destId="{864BC030-DA98-41EC-8C2C-230216A9AC5D}" srcOrd="0" destOrd="0" presId="urn:microsoft.com/office/officeart/2005/8/layout/hierarchy1"/>
    <dgm:cxn modelId="{CBE48BB5-A5D1-784B-BEF3-C039B761EACE}" type="presParOf" srcId="{864BC030-DA98-41EC-8C2C-230216A9AC5D}" destId="{225DA520-8A54-413F-8020-AE04C6A3FDB2}" srcOrd="0" destOrd="0" presId="urn:microsoft.com/office/officeart/2005/8/layout/hierarchy1"/>
    <dgm:cxn modelId="{58C43A09-85E8-9449-A40E-CF60211579B4}" type="presParOf" srcId="{864BC030-DA98-41EC-8C2C-230216A9AC5D}" destId="{E109116D-B980-4512-89A1-89F340F2DF19}" srcOrd="1" destOrd="0" presId="urn:microsoft.com/office/officeart/2005/8/layout/hierarchy1"/>
    <dgm:cxn modelId="{6B60FD03-0E04-3548-A959-83FDFF5815B7}" type="presParOf" srcId="{04A82EA1-B486-4DDE-9DFB-9B1032898517}" destId="{D8F0E268-EE6A-4004-93FD-8CB6F1D30256}" srcOrd="1" destOrd="0" presId="urn:microsoft.com/office/officeart/2005/8/layout/hierarchy1"/>
    <dgm:cxn modelId="{6D9BC9F3-B5E7-E241-AE96-34680D57D2AC}" type="presParOf" srcId="{D8F0E268-EE6A-4004-93FD-8CB6F1D30256}" destId="{16E0572B-C1CC-4D2B-852B-4A07D2E78372}" srcOrd="0" destOrd="0" presId="urn:microsoft.com/office/officeart/2005/8/layout/hierarchy1"/>
    <dgm:cxn modelId="{51BD28CF-5C31-B643-B1BF-66C7A3D0B3E7}" type="presParOf" srcId="{D8F0E268-EE6A-4004-93FD-8CB6F1D30256}" destId="{6C3340F1-C65D-45CC-9CEE-D01805013310}" srcOrd="1" destOrd="0" presId="urn:microsoft.com/office/officeart/2005/8/layout/hierarchy1"/>
    <dgm:cxn modelId="{2A6A45A8-F828-C84A-A9D0-0D4170213BE5}" type="presParOf" srcId="{6C3340F1-C65D-45CC-9CEE-D01805013310}" destId="{4D1EE774-BECC-4A56-BE6E-92E8EEB35157}" srcOrd="0" destOrd="0" presId="urn:microsoft.com/office/officeart/2005/8/layout/hierarchy1"/>
    <dgm:cxn modelId="{C99BF621-DD16-294E-B121-5353D8BD1191}" type="presParOf" srcId="{4D1EE774-BECC-4A56-BE6E-92E8EEB35157}" destId="{6651E674-14CB-4FDA-BC4D-670C0DFF21BD}" srcOrd="0" destOrd="0" presId="urn:microsoft.com/office/officeart/2005/8/layout/hierarchy1"/>
    <dgm:cxn modelId="{9431B90A-E14C-3741-9068-64F861D5BD6D}" type="presParOf" srcId="{4D1EE774-BECC-4A56-BE6E-92E8EEB35157}" destId="{D2F4B5D6-1425-4CD0-9D55-278C0EB3195C}" srcOrd="1" destOrd="0" presId="urn:microsoft.com/office/officeart/2005/8/layout/hierarchy1"/>
    <dgm:cxn modelId="{880011FD-A478-C34B-ABD0-E5E2C62E2BBC}" type="presParOf" srcId="{6C3340F1-C65D-45CC-9CEE-D01805013310}" destId="{B6ACB948-931B-4053-B4FC-1B6D9124E92D}" srcOrd="1" destOrd="0" presId="urn:microsoft.com/office/officeart/2005/8/layout/hierarchy1"/>
    <dgm:cxn modelId="{97278E85-5228-D74E-94D9-2C87F2CA57DE}" type="presParOf" srcId="{B6ACB948-931B-4053-B4FC-1B6D9124E92D}" destId="{3DCE3B90-AF84-4EA6-8CBE-AA5FA0A8B85B}" srcOrd="0" destOrd="0" presId="urn:microsoft.com/office/officeart/2005/8/layout/hierarchy1"/>
    <dgm:cxn modelId="{207C38E2-F887-6242-839E-5FC5186662AA}" type="presParOf" srcId="{B6ACB948-931B-4053-B4FC-1B6D9124E92D}" destId="{930D2C9F-5B81-42B4-90FB-36907F6419E6}" srcOrd="1" destOrd="0" presId="urn:microsoft.com/office/officeart/2005/8/layout/hierarchy1"/>
    <dgm:cxn modelId="{79ED74F9-0863-1A49-A99B-B5FA23020DBB}" type="presParOf" srcId="{930D2C9F-5B81-42B4-90FB-36907F6419E6}" destId="{07515B80-7B99-456E-8B3C-6E66CF6D629C}" srcOrd="0" destOrd="0" presId="urn:microsoft.com/office/officeart/2005/8/layout/hierarchy1"/>
    <dgm:cxn modelId="{CBA90782-A636-1148-B14A-C904632C71A0}" type="presParOf" srcId="{07515B80-7B99-456E-8B3C-6E66CF6D629C}" destId="{93912EAA-E62F-4410-A587-16C4CA67D73E}" srcOrd="0" destOrd="0" presId="urn:microsoft.com/office/officeart/2005/8/layout/hierarchy1"/>
    <dgm:cxn modelId="{50333A52-7F2D-0D49-B9C2-CE4B4B84B9AA}" type="presParOf" srcId="{07515B80-7B99-456E-8B3C-6E66CF6D629C}" destId="{D1E4ADD2-5051-4CF2-A8A8-FD47DFE96E26}" srcOrd="1" destOrd="0" presId="urn:microsoft.com/office/officeart/2005/8/layout/hierarchy1"/>
    <dgm:cxn modelId="{153E2BCF-FA17-7341-9A1E-5986B7E042ED}" type="presParOf" srcId="{930D2C9F-5B81-42B4-90FB-36907F6419E6}" destId="{14A002BF-DAF6-4E62-97D3-83B9A546643C}" srcOrd="1" destOrd="0" presId="urn:microsoft.com/office/officeart/2005/8/layout/hierarchy1"/>
    <dgm:cxn modelId="{C4AAD2AA-522B-F140-AFFA-CE3CD85792DB}" type="presParOf" srcId="{B6ACB948-931B-4053-B4FC-1B6D9124E92D}" destId="{6539C6EA-C59B-4171-AC1B-1E4EDE4CF2BB}" srcOrd="2" destOrd="0" presId="urn:microsoft.com/office/officeart/2005/8/layout/hierarchy1"/>
    <dgm:cxn modelId="{49D06F55-3EBC-BD4A-8F73-538FA502056C}" type="presParOf" srcId="{B6ACB948-931B-4053-B4FC-1B6D9124E92D}" destId="{9A9AA27C-1E13-4EA2-96B6-EE026D8C99AE}" srcOrd="3" destOrd="0" presId="urn:microsoft.com/office/officeart/2005/8/layout/hierarchy1"/>
    <dgm:cxn modelId="{59D3C401-0C72-EA4F-B76E-DC44814F3417}" type="presParOf" srcId="{9A9AA27C-1E13-4EA2-96B6-EE026D8C99AE}" destId="{05CAC983-A041-4775-8AD6-BC1F7828DA03}" srcOrd="0" destOrd="0" presId="urn:microsoft.com/office/officeart/2005/8/layout/hierarchy1"/>
    <dgm:cxn modelId="{D6599FDC-8A13-2740-8FC2-1E6E053E789C}" type="presParOf" srcId="{05CAC983-A041-4775-8AD6-BC1F7828DA03}" destId="{CCC50E28-FD01-48F1-AF3E-95E83B009FB9}" srcOrd="0" destOrd="0" presId="urn:microsoft.com/office/officeart/2005/8/layout/hierarchy1"/>
    <dgm:cxn modelId="{FB5F95E5-A7C3-CE43-84AD-392066014449}" type="presParOf" srcId="{05CAC983-A041-4775-8AD6-BC1F7828DA03}" destId="{A9FCA40B-E340-44F8-B91F-59726332F66C}" srcOrd="1" destOrd="0" presId="urn:microsoft.com/office/officeart/2005/8/layout/hierarchy1"/>
    <dgm:cxn modelId="{D8B692C3-F49E-A344-AEC0-D31B314C1CC5}" type="presParOf" srcId="{9A9AA27C-1E13-4EA2-96B6-EE026D8C99AE}" destId="{9735AFA0-2485-48A8-9AE9-6057E78A4AD6}" srcOrd="1" destOrd="0" presId="urn:microsoft.com/office/officeart/2005/8/layout/hierarchy1"/>
    <dgm:cxn modelId="{6E233225-FF2F-AD40-81B1-661A2A8226D4}" type="presParOf" srcId="{0B557909-AD93-4382-9B8A-BE1E79484E67}" destId="{B2AB08C3-F4ED-47A2-97F1-484BB2470A1A}" srcOrd="4" destOrd="0" presId="urn:microsoft.com/office/officeart/2005/8/layout/hierarchy1"/>
    <dgm:cxn modelId="{391BC7C5-B3F3-864F-B88E-05CF9EDF2451}" type="presParOf" srcId="{0B557909-AD93-4382-9B8A-BE1E79484E67}" destId="{9AB6AADB-A3B7-477C-AC23-C41B102741D7}" srcOrd="5" destOrd="0" presId="urn:microsoft.com/office/officeart/2005/8/layout/hierarchy1"/>
    <dgm:cxn modelId="{F292D238-E669-7F40-B347-C27CB2214ED7}" type="presParOf" srcId="{9AB6AADB-A3B7-477C-AC23-C41B102741D7}" destId="{C12469AC-5EEA-448D-82CA-89B4CA078CF2}" srcOrd="0" destOrd="0" presId="urn:microsoft.com/office/officeart/2005/8/layout/hierarchy1"/>
    <dgm:cxn modelId="{A94B0BA7-38C8-4F48-BFBE-72DEA7381860}" type="presParOf" srcId="{C12469AC-5EEA-448D-82CA-89B4CA078CF2}" destId="{E837DBA8-CB4E-4F61-B342-85B5C1611DD9}" srcOrd="0" destOrd="0" presId="urn:microsoft.com/office/officeart/2005/8/layout/hierarchy1"/>
    <dgm:cxn modelId="{633A1B64-EE1D-7B4E-98BD-4DAC9073C9E8}" type="presParOf" srcId="{C12469AC-5EEA-448D-82CA-89B4CA078CF2}" destId="{89CC3476-EDA4-4DA7-B510-8E6C23ABA524}" srcOrd="1" destOrd="0" presId="urn:microsoft.com/office/officeart/2005/8/layout/hierarchy1"/>
    <dgm:cxn modelId="{62A0D8CC-E8B1-2545-8958-08A6E617D19A}" type="presParOf" srcId="{9AB6AADB-A3B7-477C-AC23-C41B102741D7}" destId="{0FC126F4-135D-4957-BD56-DC88A2A4B7FB}" srcOrd="1" destOrd="0" presId="urn:microsoft.com/office/officeart/2005/8/layout/hierarchy1"/>
    <dgm:cxn modelId="{4806C9AC-AC4C-3647-AF96-91C3DFCDF9F3}" type="presParOf" srcId="{0FC126F4-135D-4957-BD56-DC88A2A4B7FB}" destId="{D0A5BF76-284A-440B-9C30-71DB113DEC84}" srcOrd="0" destOrd="0" presId="urn:microsoft.com/office/officeart/2005/8/layout/hierarchy1"/>
    <dgm:cxn modelId="{4BF7714D-D0D8-F64B-8B73-2012B31EEA29}" type="presParOf" srcId="{0FC126F4-135D-4957-BD56-DC88A2A4B7FB}" destId="{4914CC41-BCBF-49BF-8F58-27E0994B3811}" srcOrd="1" destOrd="0" presId="urn:microsoft.com/office/officeart/2005/8/layout/hierarchy1"/>
    <dgm:cxn modelId="{E132B8EB-D3B5-544F-93FA-40ADF8FDBBB1}" type="presParOf" srcId="{4914CC41-BCBF-49BF-8F58-27E0994B3811}" destId="{FA0473F8-1A97-48D9-85DD-5A16D154A809}" srcOrd="0" destOrd="0" presId="urn:microsoft.com/office/officeart/2005/8/layout/hierarchy1"/>
    <dgm:cxn modelId="{D182B3AE-67F9-1A4E-8CD1-95A3FA794B19}" type="presParOf" srcId="{FA0473F8-1A97-48D9-85DD-5A16D154A809}" destId="{D9DF2BF7-041F-4373-8B9C-01F8CC7B5199}" srcOrd="0" destOrd="0" presId="urn:microsoft.com/office/officeart/2005/8/layout/hierarchy1"/>
    <dgm:cxn modelId="{D4546493-0756-814F-9A4B-B3A59A3CC3B1}" type="presParOf" srcId="{FA0473F8-1A97-48D9-85DD-5A16D154A809}" destId="{4AE218D9-8A74-4714-80DE-72F86C80A5AA}" srcOrd="1" destOrd="0" presId="urn:microsoft.com/office/officeart/2005/8/layout/hierarchy1"/>
    <dgm:cxn modelId="{F063AF97-9377-984B-9BA3-318C6D20F238}" type="presParOf" srcId="{4914CC41-BCBF-49BF-8F58-27E0994B3811}" destId="{30766C26-8C95-4920-AA1C-DACC28A43592}" srcOrd="1" destOrd="0" presId="urn:microsoft.com/office/officeart/2005/8/layout/hierarchy1"/>
    <dgm:cxn modelId="{4CFAAFF3-BE66-8B45-9905-832AD0A2ACDA}" type="presParOf" srcId="{30766C26-8C95-4920-AA1C-DACC28A43592}" destId="{58310C97-CDD1-4963-B746-8DF5A26E9830}" srcOrd="0" destOrd="0" presId="urn:microsoft.com/office/officeart/2005/8/layout/hierarchy1"/>
    <dgm:cxn modelId="{7468FA79-2187-E745-AEC1-354F8F6EFC0D}" type="presParOf" srcId="{30766C26-8C95-4920-AA1C-DACC28A43592}" destId="{88250053-278B-42C0-8C8D-657667F080B0}" srcOrd="1" destOrd="0" presId="urn:microsoft.com/office/officeart/2005/8/layout/hierarchy1"/>
    <dgm:cxn modelId="{B3ED7C55-F2B7-CD46-B47C-941DBDBB5D5D}" type="presParOf" srcId="{88250053-278B-42C0-8C8D-657667F080B0}" destId="{7AEF6417-1A51-45BA-BA89-70884009A30C}" srcOrd="0" destOrd="0" presId="urn:microsoft.com/office/officeart/2005/8/layout/hierarchy1"/>
    <dgm:cxn modelId="{3B97B079-5435-C845-802C-120B6E50AA0F}" type="presParOf" srcId="{7AEF6417-1A51-45BA-BA89-70884009A30C}" destId="{37C95336-2CDA-4A3A-B85F-60AE7012B9DA}" srcOrd="0" destOrd="0" presId="urn:microsoft.com/office/officeart/2005/8/layout/hierarchy1"/>
    <dgm:cxn modelId="{1651C54D-21A3-A741-A04A-283AC7B141E6}" type="presParOf" srcId="{7AEF6417-1A51-45BA-BA89-70884009A30C}" destId="{27D27AF5-118C-4FCF-8BDA-C09C095B46E5}" srcOrd="1" destOrd="0" presId="urn:microsoft.com/office/officeart/2005/8/layout/hierarchy1"/>
    <dgm:cxn modelId="{662F90B7-FD32-6F40-A83F-4A65A556018E}" type="presParOf" srcId="{88250053-278B-42C0-8C8D-657667F080B0}" destId="{4BD90468-C715-4396-B31D-140C7C655727}" srcOrd="1" destOrd="0" presId="urn:microsoft.com/office/officeart/2005/8/layout/hierarchy1"/>
    <dgm:cxn modelId="{4F48E216-6975-9244-BA6B-2A4226403EF6}" type="presParOf" srcId="{0B557909-AD93-4382-9B8A-BE1E79484E67}" destId="{972A34B2-E6D0-48AF-9BEA-57C17399E58C}" srcOrd="6" destOrd="0" presId="urn:microsoft.com/office/officeart/2005/8/layout/hierarchy1"/>
    <dgm:cxn modelId="{4D02DDC9-DB2A-AC48-AF70-7BF9A1EB43B8}" type="presParOf" srcId="{0B557909-AD93-4382-9B8A-BE1E79484E67}" destId="{0E3CCB2A-6B43-4A34-9638-069F78230D6B}" srcOrd="7" destOrd="0" presId="urn:microsoft.com/office/officeart/2005/8/layout/hierarchy1"/>
    <dgm:cxn modelId="{54CCB4B2-97D2-5C41-8D27-FE7F9AB2F744}" type="presParOf" srcId="{0E3CCB2A-6B43-4A34-9638-069F78230D6B}" destId="{D9E7C4C4-E25B-4BCB-B954-5AE4E787E941}" srcOrd="0" destOrd="0" presId="urn:microsoft.com/office/officeart/2005/8/layout/hierarchy1"/>
    <dgm:cxn modelId="{B5219D21-5CFC-4140-8AA1-BC306C338433}" type="presParOf" srcId="{D9E7C4C4-E25B-4BCB-B954-5AE4E787E941}" destId="{B26330E6-E275-4997-9281-36ABA8D5314C}" srcOrd="0" destOrd="0" presId="urn:microsoft.com/office/officeart/2005/8/layout/hierarchy1"/>
    <dgm:cxn modelId="{68969CE9-5BFC-C442-B46C-16420B453CD7}" type="presParOf" srcId="{D9E7C4C4-E25B-4BCB-B954-5AE4E787E941}" destId="{7A58FA1A-7DEA-4477-814F-842C5418A5D8}" srcOrd="1" destOrd="0" presId="urn:microsoft.com/office/officeart/2005/8/layout/hierarchy1"/>
    <dgm:cxn modelId="{74DFD256-345B-A545-9BA3-F59C2C0C350E}" type="presParOf" srcId="{0E3CCB2A-6B43-4A34-9638-069F78230D6B}" destId="{530E18C2-BD5C-48ED-A432-8879F1A032F0}" srcOrd="1" destOrd="0" presId="urn:microsoft.com/office/officeart/2005/8/layout/hierarchy1"/>
    <dgm:cxn modelId="{AB53748C-8585-F544-9191-EA9123EB0ACF}" type="presParOf" srcId="{530E18C2-BD5C-48ED-A432-8879F1A032F0}" destId="{C96AF182-3041-4E30-A438-AC77E799A9DC}" srcOrd="0" destOrd="0" presId="urn:microsoft.com/office/officeart/2005/8/layout/hierarchy1"/>
    <dgm:cxn modelId="{EF4EABCF-72BB-AE4F-8C42-7A21FD530453}" type="presParOf" srcId="{530E18C2-BD5C-48ED-A432-8879F1A032F0}" destId="{0AFBF203-879D-4DDB-B241-16460B7DC8F2}" srcOrd="1" destOrd="0" presId="urn:microsoft.com/office/officeart/2005/8/layout/hierarchy1"/>
    <dgm:cxn modelId="{E78CE0D2-C3DA-2247-84E1-960B4848CF7A}" type="presParOf" srcId="{0AFBF203-879D-4DDB-B241-16460B7DC8F2}" destId="{377001AE-9B83-478E-864C-BD1B6C81BB90}" srcOrd="0" destOrd="0" presId="urn:microsoft.com/office/officeart/2005/8/layout/hierarchy1"/>
    <dgm:cxn modelId="{D543B579-0F94-FD46-B372-E77BF711241C}" type="presParOf" srcId="{377001AE-9B83-478E-864C-BD1B6C81BB90}" destId="{CF596CBB-2F00-4ED6-BFF3-344A2F0B5A5A}" srcOrd="0" destOrd="0" presId="urn:microsoft.com/office/officeart/2005/8/layout/hierarchy1"/>
    <dgm:cxn modelId="{28A979CF-0B20-4748-8F9B-F126C303B832}" type="presParOf" srcId="{377001AE-9B83-478E-864C-BD1B6C81BB90}" destId="{CC9A8F03-325B-4E37-AD71-9D0BB0E85BD2}" srcOrd="1" destOrd="0" presId="urn:microsoft.com/office/officeart/2005/8/layout/hierarchy1"/>
    <dgm:cxn modelId="{17B8D9B7-6A3E-F749-B47E-43DFC5543B55}" type="presParOf" srcId="{0AFBF203-879D-4DDB-B241-16460B7DC8F2}" destId="{D80F72CF-2BBE-47F4-B67E-2DC5E4DE9385}" srcOrd="1" destOrd="0" presId="urn:microsoft.com/office/officeart/2005/8/layout/hierarchy1"/>
    <dgm:cxn modelId="{1953658F-766B-9A47-B65D-8D24A55274FC}" type="presParOf" srcId="{0B557909-AD93-4382-9B8A-BE1E79484E67}" destId="{22E8B9EB-1EA3-4C36-81C7-5C9106F7D6B8}" srcOrd="8" destOrd="0" presId="urn:microsoft.com/office/officeart/2005/8/layout/hierarchy1"/>
    <dgm:cxn modelId="{33FF3CCF-970F-4442-8744-72FAB2E204B9}" type="presParOf" srcId="{0B557909-AD93-4382-9B8A-BE1E79484E67}" destId="{617E16E6-33DD-444E-894B-A8A045E08B2D}" srcOrd="9" destOrd="0" presId="urn:microsoft.com/office/officeart/2005/8/layout/hierarchy1"/>
    <dgm:cxn modelId="{622DF7D5-5165-F74C-81FF-E60F83B0801A}" type="presParOf" srcId="{617E16E6-33DD-444E-894B-A8A045E08B2D}" destId="{22D5B090-14AD-4D26-B1CD-11613DB25E6F}" srcOrd="0" destOrd="0" presId="urn:microsoft.com/office/officeart/2005/8/layout/hierarchy1"/>
    <dgm:cxn modelId="{705822EA-0C0B-E847-8464-D7DF04C71514}" type="presParOf" srcId="{22D5B090-14AD-4D26-B1CD-11613DB25E6F}" destId="{C469A011-90E0-4CC9-9E13-87CD370188D3}" srcOrd="0" destOrd="0" presId="urn:microsoft.com/office/officeart/2005/8/layout/hierarchy1"/>
    <dgm:cxn modelId="{187A3576-889C-3D48-B50A-37D825DD2723}" type="presParOf" srcId="{22D5B090-14AD-4D26-B1CD-11613DB25E6F}" destId="{0CE7EE10-FA32-4CCB-AE57-823C28EBC2E2}" srcOrd="1" destOrd="0" presId="urn:microsoft.com/office/officeart/2005/8/layout/hierarchy1"/>
    <dgm:cxn modelId="{9B9BE339-5FD8-2E45-B1CA-4E05FA936633}" type="presParOf" srcId="{617E16E6-33DD-444E-894B-A8A045E08B2D}" destId="{A64D5CD2-B9BD-4821-8D23-6A74E6E72FBA}" srcOrd="1" destOrd="0" presId="urn:microsoft.com/office/officeart/2005/8/layout/hierarchy1"/>
    <dgm:cxn modelId="{C4854E7E-B17D-BE41-98E9-CB6BD1160A50}" type="presParOf" srcId="{A64D5CD2-B9BD-4821-8D23-6A74E6E72FBA}" destId="{04CCE7B9-244B-4372-A9CF-B28E91A91085}" srcOrd="0" destOrd="0" presId="urn:microsoft.com/office/officeart/2005/8/layout/hierarchy1"/>
    <dgm:cxn modelId="{E7732910-46BC-914F-936E-C743F71CCE34}" type="presParOf" srcId="{A64D5CD2-B9BD-4821-8D23-6A74E6E72FBA}" destId="{B4E7ABFE-E2F9-4686-8FDE-08DD3B3D4B7D}" srcOrd="1" destOrd="0" presId="urn:microsoft.com/office/officeart/2005/8/layout/hierarchy1"/>
    <dgm:cxn modelId="{12CCA94C-1778-DD4F-8763-C617FD7D41FE}" type="presParOf" srcId="{B4E7ABFE-E2F9-4686-8FDE-08DD3B3D4B7D}" destId="{ECECDEF3-2DBA-49AE-9F7C-C0365A41D69D}" srcOrd="0" destOrd="0" presId="urn:microsoft.com/office/officeart/2005/8/layout/hierarchy1"/>
    <dgm:cxn modelId="{8567CCE8-2921-F846-B939-4CAC82F945CA}" type="presParOf" srcId="{ECECDEF3-2DBA-49AE-9F7C-C0365A41D69D}" destId="{83ACEAED-3E04-4B1D-967A-99DA1E629D84}" srcOrd="0" destOrd="0" presId="urn:microsoft.com/office/officeart/2005/8/layout/hierarchy1"/>
    <dgm:cxn modelId="{0D853DCC-8FFB-E64F-8E37-A3D8704D386B}" type="presParOf" srcId="{ECECDEF3-2DBA-49AE-9F7C-C0365A41D69D}" destId="{92654F86-0A94-440D-9268-A7F73D35D802}" srcOrd="1" destOrd="0" presId="urn:microsoft.com/office/officeart/2005/8/layout/hierarchy1"/>
    <dgm:cxn modelId="{652E6257-83E4-DD47-9EA3-204942BA8B79}" type="presParOf" srcId="{B4E7ABFE-E2F9-4686-8FDE-08DD3B3D4B7D}" destId="{21A750C4-ACDA-46F1-AB14-E5CF86E01C4A}" srcOrd="1" destOrd="0" presId="urn:microsoft.com/office/officeart/2005/8/layout/hierarchy1"/>
    <dgm:cxn modelId="{229C62D5-9C6B-404E-8B7B-65D42878A2BB}" type="presParOf" srcId="{0B557909-AD93-4382-9B8A-BE1E79484E67}" destId="{54C702E7-8366-4AD0-AD6E-A282ACF97D7D}" srcOrd="10" destOrd="0" presId="urn:microsoft.com/office/officeart/2005/8/layout/hierarchy1"/>
    <dgm:cxn modelId="{9CE7FA4F-A4AF-FA40-AB67-2268A5A30CE3}" type="presParOf" srcId="{0B557909-AD93-4382-9B8A-BE1E79484E67}" destId="{335E1C61-69D7-468A-A5DC-6777E73BD922}" srcOrd="11" destOrd="0" presId="urn:microsoft.com/office/officeart/2005/8/layout/hierarchy1"/>
    <dgm:cxn modelId="{81C75935-AE3F-E447-AB9A-C16D053CF159}" type="presParOf" srcId="{335E1C61-69D7-468A-A5DC-6777E73BD922}" destId="{59296B52-7E70-4C95-83CB-B5D39F9AF6F0}" srcOrd="0" destOrd="0" presId="urn:microsoft.com/office/officeart/2005/8/layout/hierarchy1"/>
    <dgm:cxn modelId="{E524C5A9-6FFE-1945-853D-A290C03559F4}" type="presParOf" srcId="{59296B52-7E70-4C95-83CB-B5D39F9AF6F0}" destId="{D13BA620-8BB9-4AA9-9D82-FFB3094BA9CC}" srcOrd="0" destOrd="0" presId="urn:microsoft.com/office/officeart/2005/8/layout/hierarchy1"/>
    <dgm:cxn modelId="{5A5CD8E9-0A57-F041-914A-92005405D528}" type="presParOf" srcId="{59296B52-7E70-4C95-83CB-B5D39F9AF6F0}" destId="{43870D67-8AD9-4C29-8AEF-764DFFBBA17E}" srcOrd="1" destOrd="0" presId="urn:microsoft.com/office/officeart/2005/8/layout/hierarchy1"/>
    <dgm:cxn modelId="{60D97225-D388-284D-B107-15A1C2EB6462}" type="presParOf" srcId="{335E1C61-69D7-468A-A5DC-6777E73BD922}" destId="{E6E9B412-C3A4-49D3-95E1-EDAFBEA5F464}" srcOrd="1" destOrd="0" presId="urn:microsoft.com/office/officeart/2005/8/layout/hierarchy1"/>
    <dgm:cxn modelId="{ED7ECED9-07E6-4E42-A810-ED2AA447D275}" type="presParOf" srcId="{E6E9B412-C3A4-49D3-95E1-EDAFBEA5F464}" destId="{E93EB10F-3A29-46F8-931B-055F84B99D1F}" srcOrd="0" destOrd="0" presId="urn:microsoft.com/office/officeart/2005/8/layout/hierarchy1"/>
    <dgm:cxn modelId="{6D6496A4-412B-3140-B7BB-E8C3DDC68C88}" type="presParOf" srcId="{E6E9B412-C3A4-49D3-95E1-EDAFBEA5F464}" destId="{22D658B2-AAE1-467B-89CF-050C6AF5FB09}" srcOrd="1" destOrd="0" presId="urn:microsoft.com/office/officeart/2005/8/layout/hierarchy1"/>
    <dgm:cxn modelId="{0274EDD3-18AB-AF44-8F41-8DC683A8F539}" type="presParOf" srcId="{22D658B2-AAE1-467B-89CF-050C6AF5FB09}" destId="{D5D21D2E-5DFB-443D-A77B-CF87FA1D7117}" srcOrd="0" destOrd="0" presId="urn:microsoft.com/office/officeart/2005/8/layout/hierarchy1"/>
    <dgm:cxn modelId="{68548682-C9B9-6343-A8C7-E989BB8BD942}" type="presParOf" srcId="{D5D21D2E-5DFB-443D-A77B-CF87FA1D7117}" destId="{D901DA06-85C0-4DEA-9340-A6B51A42182A}" srcOrd="0" destOrd="0" presId="urn:microsoft.com/office/officeart/2005/8/layout/hierarchy1"/>
    <dgm:cxn modelId="{C5E153D1-96B2-D24C-B53D-EFC2A81EBA32}" type="presParOf" srcId="{D5D21D2E-5DFB-443D-A77B-CF87FA1D7117}" destId="{F40B3C3D-C029-4A16-A99E-B88994D34FA3}" srcOrd="1" destOrd="0" presId="urn:microsoft.com/office/officeart/2005/8/layout/hierarchy1"/>
    <dgm:cxn modelId="{A6006409-B246-2A4F-B684-928AAD5CE568}" type="presParOf" srcId="{22D658B2-AAE1-467B-89CF-050C6AF5FB09}" destId="{52473760-4612-4492-922C-0818AC4082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EB10F-3A29-46F8-931B-055F84B99D1F}">
      <dsp:nvSpPr>
        <dsp:cNvPr id="0" name=""/>
        <dsp:cNvSpPr/>
      </dsp:nvSpPr>
      <dsp:spPr>
        <a:xfrm>
          <a:off x="8716298" y="3748472"/>
          <a:ext cx="91440" cy="316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4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02E7-8366-4AD0-AD6E-A282ACF97D7D}">
      <dsp:nvSpPr>
        <dsp:cNvPr id="0" name=""/>
        <dsp:cNvSpPr/>
      </dsp:nvSpPr>
      <dsp:spPr>
        <a:xfrm>
          <a:off x="4419490" y="2519886"/>
          <a:ext cx="4342528" cy="53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796"/>
              </a:lnTo>
              <a:lnTo>
                <a:pt x="4342528" y="436796"/>
              </a:lnTo>
              <a:lnTo>
                <a:pt x="4342528" y="537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CE7B9-244B-4372-A9CF-B28E91A91085}">
      <dsp:nvSpPr>
        <dsp:cNvPr id="0" name=""/>
        <dsp:cNvSpPr/>
      </dsp:nvSpPr>
      <dsp:spPr>
        <a:xfrm>
          <a:off x="7386321" y="3748472"/>
          <a:ext cx="91440" cy="316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4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8B9EB-1EA3-4C36-81C7-5C9106F7D6B8}">
      <dsp:nvSpPr>
        <dsp:cNvPr id="0" name=""/>
        <dsp:cNvSpPr/>
      </dsp:nvSpPr>
      <dsp:spPr>
        <a:xfrm>
          <a:off x="4419490" y="2519886"/>
          <a:ext cx="3012551" cy="53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796"/>
              </a:lnTo>
              <a:lnTo>
                <a:pt x="3012551" y="436796"/>
              </a:lnTo>
              <a:lnTo>
                <a:pt x="3012551" y="537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AF182-3041-4E30-A438-AC77E799A9DC}">
      <dsp:nvSpPr>
        <dsp:cNvPr id="0" name=""/>
        <dsp:cNvSpPr/>
      </dsp:nvSpPr>
      <dsp:spPr>
        <a:xfrm>
          <a:off x="6056344" y="3748472"/>
          <a:ext cx="91440" cy="342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911"/>
              </a:lnTo>
              <a:lnTo>
                <a:pt x="58832" y="241911"/>
              </a:lnTo>
              <a:lnTo>
                <a:pt x="58832" y="342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A34B2-E6D0-48AF-9BEA-57C17399E58C}">
      <dsp:nvSpPr>
        <dsp:cNvPr id="0" name=""/>
        <dsp:cNvSpPr/>
      </dsp:nvSpPr>
      <dsp:spPr>
        <a:xfrm>
          <a:off x="4419490" y="2519886"/>
          <a:ext cx="1682574" cy="537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796"/>
              </a:lnTo>
              <a:lnTo>
                <a:pt x="1682574" y="436796"/>
              </a:lnTo>
              <a:lnTo>
                <a:pt x="1682574" y="537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0C97-CDD1-4963-B746-8DF5A26E9830}">
      <dsp:nvSpPr>
        <dsp:cNvPr id="0" name=""/>
        <dsp:cNvSpPr/>
      </dsp:nvSpPr>
      <dsp:spPr>
        <a:xfrm>
          <a:off x="4132279" y="4856889"/>
          <a:ext cx="91440" cy="473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115"/>
              </a:lnTo>
              <a:lnTo>
                <a:pt x="58843" y="373115"/>
              </a:lnTo>
              <a:lnTo>
                <a:pt x="58843" y="473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5BF76-284A-440B-9C30-71DB113DEC84}">
      <dsp:nvSpPr>
        <dsp:cNvPr id="0" name=""/>
        <dsp:cNvSpPr/>
      </dsp:nvSpPr>
      <dsp:spPr>
        <a:xfrm>
          <a:off x="4132279" y="3748472"/>
          <a:ext cx="91440" cy="316474"/>
        </a:xfrm>
        <a:custGeom>
          <a:avLst/>
          <a:gdLst/>
          <a:ahLst/>
          <a:cxnLst/>
          <a:rect l="0" t="0" r="0" b="0"/>
          <a:pathLst>
            <a:path>
              <a:moveTo>
                <a:pt x="57232" y="0"/>
              </a:moveTo>
              <a:lnTo>
                <a:pt x="57232" y="215667"/>
              </a:lnTo>
              <a:lnTo>
                <a:pt x="45720" y="215667"/>
              </a:lnTo>
              <a:lnTo>
                <a:pt x="45720" y="3164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B08C3-F4ED-47A2-97F1-484BB2470A1A}">
      <dsp:nvSpPr>
        <dsp:cNvPr id="0" name=""/>
        <dsp:cNvSpPr/>
      </dsp:nvSpPr>
      <dsp:spPr>
        <a:xfrm>
          <a:off x="4189512" y="2519886"/>
          <a:ext cx="229977" cy="537602"/>
        </a:xfrm>
        <a:custGeom>
          <a:avLst/>
          <a:gdLst/>
          <a:ahLst/>
          <a:cxnLst/>
          <a:rect l="0" t="0" r="0" b="0"/>
          <a:pathLst>
            <a:path>
              <a:moveTo>
                <a:pt x="229977" y="0"/>
              </a:moveTo>
              <a:lnTo>
                <a:pt x="229977" y="436796"/>
              </a:lnTo>
              <a:lnTo>
                <a:pt x="0" y="436796"/>
              </a:lnTo>
              <a:lnTo>
                <a:pt x="0" y="537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9C6EA-C59B-4171-AC1B-1E4EDE4CF2BB}">
      <dsp:nvSpPr>
        <dsp:cNvPr id="0" name=""/>
        <dsp:cNvSpPr/>
      </dsp:nvSpPr>
      <dsp:spPr>
        <a:xfrm>
          <a:off x="2195526" y="4919333"/>
          <a:ext cx="398529" cy="644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656"/>
              </a:lnTo>
              <a:lnTo>
                <a:pt x="398529" y="543656"/>
              </a:lnTo>
              <a:lnTo>
                <a:pt x="398529" y="6444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E3B90-AF84-4EA6-8CBE-AA5FA0A8B85B}">
      <dsp:nvSpPr>
        <dsp:cNvPr id="0" name=""/>
        <dsp:cNvSpPr/>
      </dsp:nvSpPr>
      <dsp:spPr>
        <a:xfrm>
          <a:off x="1047916" y="4919333"/>
          <a:ext cx="1147610" cy="618219"/>
        </a:xfrm>
        <a:custGeom>
          <a:avLst/>
          <a:gdLst/>
          <a:ahLst/>
          <a:cxnLst/>
          <a:rect l="0" t="0" r="0" b="0"/>
          <a:pathLst>
            <a:path>
              <a:moveTo>
                <a:pt x="1147610" y="0"/>
              </a:moveTo>
              <a:lnTo>
                <a:pt x="1147610" y="517413"/>
              </a:lnTo>
              <a:lnTo>
                <a:pt x="0" y="517413"/>
              </a:lnTo>
              <a:lnTo>
                <a:pt x="0" y="618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0572B-C1CC-4D2B-852B-4A07D2E78372}">
      <dsp:nvSpPr>
        <dsp:cNvPr id="0" name=""/>
        <dsp:cNvSpPr/>
      </dsp:nvSpPr>
      <dsp:spPr>
        <a:xfrm>
          <a:off x="2149806" y="3748472"/>
          <a:ext cx="91440" cy="479877"/>
        </a:xfrm>
        <a:custGeom>
          <a:avLst/>
          <a:gdLst/>
          <a:ahLst/>
          <a:cxnLst/>
          <a:rect l="0" t="0" r="0" b="0"/>
          <a:pathLst>
            <a:path>
              <a:moveTo>
                <a:pt x="46873" y="0"/>
              </a:moveTo>
              <a:lnTo>
                <a:pt x="46873" y="379071"/>
              </a:lnTo>
              <a:lnTo>
                <a:pt x="45720" y="379071"/>
              </a:lnTo>
              <a:lnTo>
                <a:pt x="45720" y="4798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14078-C9D3-467D-A2AF-5DB3C9BD9B8B}">
      <dsp:nvSpPr>
        <dsp:cNvPr id="0" name=""/>
        <dsp:cNvSpPr/>
      </dsp:nvSpPr>
      <dsp:spPr>
        <a:xfrm>
          <a:off x="2196680" y="2519886"/>
          <a:ext cx="2222810" cy="537602"/>
        </a:xfrm>
        <a:custGeom>
          <a:avLst/>
          <a:gdLst/>
          <a:ahLst/>
          <a:cxnLst/>
          <a:rect l="0" t="0" r="0" b="0"/>
          <a:pathLst>
            <a:path>
              <a:moveTo>
                <a:pt x="2222810" y="0"/>
              </a:moveTo>
              <a:lnTo>
                <a:pt x="2222810" y="436796"/>
              </a:lnTo>
              <a:lnTo>
                <a:pt x="0" y="436796"/>
              </a:lnTo>
              <a:lnTo>
                <a:pt x="0" y="537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320C7-2FBE-4830-8535-379D04A7434F}">
      <dsp:nvSpPr>
        <dsp:cNvPr id="0" name=""/>
        <dsp:cNvSpPr/>
      </dsp:nvSpPr>
      <dsp:spPr>
        <a:xfrm>
          <a:off x="458821" y="3732199"/>
          <a:ext cx="91440" cy="477486"/>
        </a:xfrm>
        <a:custGeom>
          <a:avLst/>
          <a:gdLst/>
          <a:ahLst/>
          <a:cxnLst/>
          <a:rect l="0" t="0" r="0" b="0"/>
          <a:pathLst>
            <a:path>
              <a:moveTo>
                <a:pt x="47170" y="0"/>
              </a:moveTo>
              <a:lnTo>
                <a:pt x="47170" y="376680"/>
              </a:lnTo>
              <a:lnTo>
                <a:pt x="45720" y="376680"/>
              </a:lnTo>
              <a:lnTo>
                <a:pt x="45720" y="4774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4FE21-8D94-4D9F-BF44-B0D4BB78BCB4}">
      <dsp:nvSpPr>
        <dsp:cNvPr id="0" name=""/>
        <dsp:cNvSpPr/>
      </dsp:nvSpPr>
      <dsp:spPr>
        <a:xfrm>
          <a:off x="505992" y="2519886"/>
          <a:ext cx="3913498" cy="521329"/>
        </a:xfrm>
        <a:custGeom>
          <a:avLst/>
          <a:gdLst/>
          <a:ahLst/>
          <a:cxnLst/>
          <a:rect l="0" t="0" r="0" b="0"/>
          <a:pathLst>
            <a:path>
              <a:moveTo>
                <a:pt x="3913498" y="0"/>
              </a:moveTo>
              <a:lnTo>
                <a:pt x="3913498" y="420523"/>
              </a:lnTo>
              <a:lnTo>
                <a:pt x="0" y="420523"/>
              </a:lnTo>
              <a:lnTo>
                <a:pt x="0" y="521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136D4-AC8E-4E3C-B3E5-5AC57C14183B}">
      <dsp:nvSpPr>
        <dsp:cNvPr id="0" name=""/>
        <dsp:cNvSpPr/>
      </dsp:nvSpPr>
      <dsp:spPr>
        <a:xfrm>
          <a:off x="4300036" y="1140244"/>
          <a:ext cx="91440" cy="327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23"/>
              </a:lnTo>
              <a:lnTo>
                <a:pt x="119453" y="226523"/>
              </a:lnTo>
              <a:lnTo>
                <a:pt x="119453" y="327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92D94-E36D-4AC3-869D-CEF3DE039085}">
      <dsp:nvSpPr>
        <dsp:cNvPr id="0" name=""/>
        <dsp:cNvSpPr/>
      </dsp:nvSpPr>
      <dsp:spPr>
        <a:xfrm>
          <a:off x="3699850" y="321643"/>
          <a:ext cx="1291812" cy="818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3A5C3A-D95F-42AD-9002-BE50351204CA}">
      <dsp:nvSpPr>
        <dsp:cNvPr id="0" name=""/>
        <dsp:cNvSpPr/>
      </dsp:nvSpPr>
      <dsp:spPr>
        <a:xfrm>
          <a:off x="3820757" y="436505"/>
          <a:ext cx="1291812" cy="818601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dk1"/>
              </a:solidFill>
            </a:rPr>
            <a:t>Tomohiko</a:t>
          </a:r>
          <a:r>
            <a:rPr lang="en-US" sz="1600" b="1" kern="1200" dirty="0">
              <a:solidFill>
                <a:schemeClr val="dk1"/>
              </a:solidFill>
            </a:rPr>
            <a:t> </a:t>
          </a:r>
          <a:r>
            <a:rPr lang="en-US" sz="1600" b="1" kern="1200" dirty="0" err="1">
              <a:solidFill>
                <a:schemeClr val="dk1"/>
              </a:solidFill>
            </a:rPr>
            <a:t>Ishiwatari</a:t>
          </a:r>
          <a:endParaRPr lang="en-US" sz="1600" b="1" kern="1200" dirty="0">
            <a:solidFill>
              <a:schemeClr val="dk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>
              <a:solidFill>
                <a:schemeClr val="dk1"/>
              </a:solidFill>
            </a:rPr>
            <a:t>President/COO</a:t>
          </a:r>
        </a:p>
      </dsp:txBody>
      <dsp:txXfrm>
        <a:off x="3844733" y="460481"/>
        <a:ext cx="1243860" cy="770649"/>
      </dsp:txXfrm>
    </dsp:sp>
    <dsp:sp modelId="{217F1404-8320-48D7-8B70-5A6216F45248}">
      <dsp:nvSpPr>
        <dsp:cNvPr id="0" name=""/>
        <dsp:cNvSpPr/>
      </dsp:nvSpPr>
      <dsp:spPr>
        <a:xfrm>
          <a:off x="3775308" y="1467574"/>
          <a:ext cx="1288363" cy="1052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8BC76-7A25-42AC-AAB9-13F1A19BC999}">
      <dsp:nvSpPr>
        <dsp:cNvPr id="0" name=""/>
        <dsp:cNvSpPr/>
      </dsp:nvSpPr>
      <dsp:spPr>
        <a:xfrm>
          <a:off x="3896215" y="1582435"/>
          <a:ext cx="1288363" cy="1052312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dk1"/>
              </a:solidFill>
            </a:rPr>
            <a:t>Kohsuke Yamamoto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>
              <a:solidFill>
                <a:schemeClr val="dk1"/>
              </a:solidFill>
            </a:rPr>
            <a:t>Deputy General Manager/Treasurer</a:t>
          </a:r>
        </a:p>
      </dsp:txBody>
      <dsp:txXfrm>
        <a:off x="3927036" y="1613256"/>
        <a:ext cx="1226721" cy="990670"/>
      </dsp:txXfrm>
    </dsp:sp>
    <dsp:sp modelId="{28E805E3-E8B6-43CA-B4C9-84CFEEFE639C}">
      <dsp:nvSpPr>
        <dsp:cNvPr id="0" name=""/>
        <dsp:cNvSpPr/>
      </dsp:nvSpPr>
      <dsp:spPr>
        <a:xfrm>
          <a:off x="-38089" y="3041216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3B1EF3-E455-49E2-91CF-5DE32BD7285D}">
      <dsp:nvSpPr>
        <dsp:cNvPr id="0" name=""/>
        <dsp:cNvSpPr/>
      </dsp:nvSpPr>
      <dsp:spPr>
        <a:xfrm>
          <a:off x="82817" y="3156078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dk1"/>
              </a:solidFill>
            </a:rPr>
            <a:t>ADMIN AND ISO ASSOCIATE</a:t>
          </a:r>
        </a:p>
      </dsp:txBody>
      <dsp:txXfrm>
        <a:off x="103055" y="3176316"/>
        <a:ext cx="1047686" cy="650507"/>
      </dsp:txXfrm>
    </dsp:sp>
    <dsp:sp modelId="{91F2D498-7FDA-482A-BB5F-6D14523EC715}">
      <dsp:nvSpPr>
        <dsp:cNvPr id="0" name=""/>
        <dsp:cNvSpPr/>
      </dsp:nvSpPr>
      <dsp:spPr>
        <a:xfrm>
          <a:off x="-120906" y="4209686"/>
          <a:ext cx="1250897" cy="93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C6BDA7-296E-43EA-8ECD-00C42EEFA3B9}">
      <dsp:nvSpPr>
        <dsp:cNvPr id="0" name=""/>
        <dsp:cNvSpPr/>
      </dsp:nvSpPr>
      <dsp:spPr>
        <a:xfrm>
          <a:off x="0" y="4324548"/>
          <a:ext cx="1250897" cy="938956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>
              <a:solidFill>
                <a:schemeClr val="dk1"/>
              </a:solidFill>
            </a:rPr>
            <a:t>Jennielyn</a:t>
          </a:r>
          <a:r>
            <a:rPr lang="en-US" sz="1000" b="1" kern="1200" dirty="0">
              <a:solidFill>
                <a:schemeClr val="dk1"/>
              </a:solidFill>
            </a:rPr>
            <a:t> B. </a:t>
          </a:r>
          <a:r>
            <a:rPr lang="en-US" sz="1000" b="1" kern="1200" dirty="0" err="1" smtClean="0">
              <a:solidFill>
                <a:schemeClr val="dk1"/>
              </a:solidFill>
            </a:rPr>
            <a:t>Taldy</a:t>
          </a:r>
          <a:endParaRPr lang="en-US" sz="1000" b="1" kern="1200" dirty="0">
            <a:solidFill>
              <a:schemeClr val="dk1"/>
            </a:solidFill>
          </a:endParaRPr>
        </a:p>
      </dsp:txBody>
      <dsp:txXfrm>
        <a:off x="27501" y="4352049"/>
        <a:ext cx="1195895" cy="883954"/>
      </dsp:txXfrm>
    </dsp:sp>
    <dsp:sp modelId="{225DA520-8A54-413F-8020-AE04C6A3FDB2}">
      <dsp:nvSpPr>
        <dsp:cNvPr id="0" name=""/>
        <dsp:cNvSpPr/>
      </dsp:nvSpPr>
      <dsp:spPr>
        <a:xfrm>
          <a:off x="1652598" y="3057489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09116D-B980-4512-89A1-89F340F2DF19}">
      <dsp:nvSpPr>
        <dsp:cNvPr id="0" name=""/>
        <dsp:cNvSpPr/>
      </dsp:nvSpPr>
      <dsp:spPr>
        <a:xfrm>
          <a:off x="1773505" y="3172350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dk1"/>
              </a:solidFill>
            </a:rPr>
            <a:t>SALES AND MARKETING</a:t>
          </a:r>
        </a:p>
      </dsp:txBody>
      <dsp:txXfrm>
        <a:off x="1793743" y="3192588"/>
        <a:ext cx="1047686" cy="650507"/>
      </dsp:txXfrm>
    </dsp:sp>
    <dsp:sp modelId="{6651E674-14CB-4FDA-BC4D-670C0DFF21BD}">
      <dsp:nvSpPr>
        <dsp:cNvPr id="0" name=""/>
        <dsp:cNvSpPr/>
      </dsp:nvSpPr>
      <dsp:spPr>
        <a:xfrm>
          <a:off x="1651445" y="4228350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F4B5D6-1425-4CD0-9D55-278C0EB3195C}">
      <dsp:nvSpPr>
        <dsp:cNvPr id="0" name=""/>
        <dsp:cNvSpPr/>
      </dsp:nvSpPr>
      <dsp:spPr>
        <a:xfrm>
          <a:off x="1772352" y="4343211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dk1"/>
              </a:solidFill>
            </a:rPr>
            <a:t>Mary Ann </a:t>
          </a:r>
          <a:r>
            <a:rPr lang="en-US" sz="1000" b="1" kern="1200" dirty="0" err="1">
              <a:solidFill>
                <a:schemeClr val="dk1"/>
              </a:solidFill>
            </a:rPr>
            <a:t>delos</a:t>
          </a:r>
          <a:r>
            <a:rPr lang="en-US" sz="1000" b="1" kern="1200" dirty="0">
              <a:solidFill>
                <a:schemeClr val="dk1"/>
              </a:solidFill>
            </a:rPr>
            <a:t> Nieves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dk1"/>
              </a:solidFill>
            </a:rPr>
            <a:t>Assistant Sales Manager</a:t>
          </a:r>
          <a:endParaRPr lang="en-US" sz="1000" b="0" kern="1200" dirty="0">
            <a:solidFill>
              <a:schemeClr val="dk1"/>
            </a:solidFill>
          </a:endParaRPr>
        </a:p>
      </dsp:txBody>
      <dsp:txXfrm>
        <a:off x="1792590" y="4363449"/>
        <a:ext cx="1047686" cy="650507"/>
      </dsp:txXfrm>
    </dsp:sp>
    <dsp:sp modelId="{93912EAA-E62F-4410-A587-16C4CA67D73E}">
      <dsp:nvSpPr>
        <dsp:cNvPr id="0" name=""/>
        <dsp:cNvSpPr/>
      </dsp:nvSpPr>
      <dsp:spPr>
        <a:xfrm>
          <a:off x="503834" y="5537553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E4ADD2-5051-4CF2-A8A8-FD47DFE96E26}">
      <dsp:nvSpPr>
        <dsp:cNvPr id="0" name=""/>
        <dsp:cNvSpPr/>
      </dsp:nvSpPr>
      <dsp:spPr>
        <a:xfrm>
          <a:off x="624741" y="5652414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dk1"/>
              </a:solidFill>
            </a:rPr>
            <a:t>Bien Carlos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>
              <a:solidFill>
                <a:schemeClr val="dk1"/>
              </a:solidFill>
            </a:rPr>
            <a:t>Sales Executive</a:t>
          </a:r>
        </a:p>
      </dsp:txBody>
      <dsp:txXfrm>
        <a:off x="644979" y="5672652"/>
        <a:ext cx="1047686" cy="650507"/>
      </dsp:txXfrm>
    </dsp:sp>
    <dsp:sp modelId="{CCC50E28-FD01-48F1-AF3E-95E83B009FB9}">
      <dsp:nvSpPr>
        <dsp:cNvPr id="0" name=""/>
        <dsp:cNvSpPr/>
      </dsp:nvSpPr>
      <dsp:spPr>
        <a:xfrm>
          <a:off x="2049975" y="5563796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FCA40B-E340-44F8-B91F-59726332F66C}">
      <dsp:nvSpPr>
        <dsp:cNvPr id="0" name=""/>
        <dsp:cNvSpPr/>
      </dsp:nvSpPr>
      <dsp:spPr>
        <a:xfrm>
          <a:off x="2170882" y="5678658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>
              <a:solidFill>
                <a:schemeClr val="dk1"/>
              </a:solidFill>
            </a:rPr>
            <a:t>Mylene</a:t>
          </a:r>
          <a:r>
            <a:rPr lang="en-US" sz="1000" b="1" kern="1200" dirty="0">
              <a:solidFill>
                <a:schemeClr val="dk1"/>
              </a:solidFill>
            </a:rPr>
            <a:t> </a:t>
          </a:r>
          <a:r>
            <a:rPr lang="en-US" sz="1000" b="1" kern="1200" dirty="0" err="1">
              <a:solidFill>
                <a:schemeClr val="dk1"/>
              </a:solidFill>
            </a:rPr>
            <a:t>Liwag</a:t>
          </a:r>
          <a:endParaRPr lang="en-US" sz="1000" b="1" kern="1200" dirty="0">
            <a:solidFill>
              <a:schemeClr val="dk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>
              <a:solidFill>
                <a:schemeClr val="dk1"/>
              </a:solidFill>
            </a:rPr>
            <a:t>Sales </a:t>
          </a:r>
          <a:r>
            <a:rPr lang="en-US" sz="1000" b="0" kern="1200" dirty="0" smtClean="0">
              <a:solidFill>
                <a:schemeClr val="dk1"/>
              </a:solidFill>
            </a:rPr>
            <a:t>Assistant/Pharmacist</a:t>
          </a:r>
          <a:endParaRPr lang="en-US" sz="1000" b="0" kern="1200" dirty="0">
            <a:solidFill>
              <a:schemeClr val="dk1"/>
            </a:solidFill>
          </a:endParaRPr>
        </a:p>
      </dsp:txBody>
      <dsp:txXfrm>
        <a:off x="2191120" y="5698896"/>
        <a:ext cx="1047686" cy="650507"/>
      </dsp:txXfrm>
    </dsp:sp>
    <dsp:sp modelId="{E837DBA8-CB4E-4F61-B342-85B5C1611DD9}">
      <dsp:nvSpPr>
        <dsp:cNvPr id="0" name=""/>
        <dsp:cNvSpPr/>
      </dsp:nvSpPr>
      <dsp:spPr>
        <a:xfrm>
          <a:off x="3645431" y="3057489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CC3476-EDA4-4DA7-B510-8E6C23ABA524}">
      <dsp:nvSpPr>
        <dsp:cNvPr id="0" name=""/>
        <dsp:cNvSpPr/>
      </dsp:nvSpPr>
      <dsp:spPr>
        <a:xfrm>
          <a:off x="3766338" y="3172350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dk1"/>
              </a:solidFill>
            </a:rPr>
            <a:t>LABORATORY</a:t>
          </a:r>
          <a:endParaRPr lang="en-US" sz="1100" b="1" kern="1200" dirty="0">
            <a:solidFill>
              <a:schemeClr val="dk1"/>
            </a:solidFill>
          </a:endParaRPr>
        </a:p>
      </dsp:txBody>
      <dsp:txXfrm>
        <a:off x="3786576" y="3192588"/>
        <a:ext cx="1047686" cy="650507"/>
      </dsp:txXfrm>
    </dsp:sp>
    <dsp:sp modelId="{D9DF2BF7-041F-4373-8B9C-01F8CC7B5199}">
      <dsp:nvSpPr>
        <dsp:cNvPr id="0" name=""/>
        <dsp:cNvSpPr/>
      </dsp:nvSpPr>
      <dsp:spPr>
        <a:xfrm>
          <a:off x="3564618" y="4064946"/>
          <a:ext cx="1226762" cy="791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E218D9-8A74-4714-80DE-72F86C80A5AA}">
      <dsp:nvSpPr>
        <dsp:cNvPr id="0" name=""/>
        <dsp:cNvSpPr/>
      </dsp:nvSpPr>
      <dsp:spPr>
        <a:xfrm>
          <a:off x="3685525" y="4179808"/>
          <a:ext cx="1226762" cy="79194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dk1"/>
              </a:solidFill>
            </a:rPr>
            <a:t>Mara Tuvera</a:t>
          </a:r>
          <a:endParaRPr lang="en-US" sz="1000" b="1" kern="1200" dirty="0">
            <a:solidFill>
              <a:schemeClr val="dk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chemeClr val="dk1"/>
              </a:solidFill>
            </a:rPr>
            <a:t>Physicist/OIC</a:t>
          </a:r>
          <a:endParaRPr lang="en-US" sz="1000" i="1" kern="1200" dirty="0">
            <a:solidFill>
              <a:schemeClr val="dk1"/>
            </a:solidFill>
          </a:endParaRPr>
        </a:p>
      </dsp:txBody>
      <dsp:txXfrm>
        <a:off x="3708720" y="4203003"/>
        <a:ext cx="1180372" cy="745553"/>
      </dsp:txXfrm>
    </dsp:sp>
    <dsp:sp modelId="{37C95336-2CDA-4A3A-B85F-60AE7012B9DA}">
      <dsp:nvSpPr>
        <dsp:cNvPr id="0" name=""/>
        <dsp:cNvSpPr/>
      </dsp:nvSpPr>
      <dsp:spPr>
        <a:xfrm>
          <a:off x="3647041" y="5330811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D27AF5-118C-4FCF-8BDA-C09C095B46E5}">
      <dsp:nvSpPr>
        <dsp:cNvPr id="0" name=""/>
        <dsp:cNvSpPr/>
      </dsp:nvSpPr>
      <dsp:spPr>
        <a:xfrm>
          <a:off x="3767948" y="5445672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dk1"/>
              </a:solidFill>
            </a:rPr>
            <a:t>Michelle </a:t>
          </a:r>
          <a:r>
            <a:rPr lang="en-US" sz="1000" b="1" kern="1200" dirty="0" err="1" smtClean="0">
              <a:solidFill>
                <a:schemeClr val="dk1"/>
              </a:solidFill>
            </a:rPr>
            <a:t>Luyun</a:t>
          </a:r>
          <a:endParaRPr lang="en-US" sz="1000" b="1" kern="1200" dirty="0">
            <a:solidFill>
              <a:schemeClr val="dk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chemeClr val="dk1"/>
              </a:solidFill>
            </a:rPr>
            <a:t>Physicist/Lab Engineer</a:t>
          </a:r>
          <a:endParaRPr lang="en-US" sz="1000" i="1" kern="1200" dirty="0">
            <a:solidFill>
              <a:schemeClr val="dk1"/>
            </a:solidFill>
          </a:endParaRPr>
        </a:p>
      </dsp:txBody>
      <dsp:txXfrm>
        <a:off x="3788186" y="5465910"/>
        <a:ext cx="1047686" cy="650507"/>
      </dsp:txXfrm>
    </dsp:sp>
    <dsp:sp modelId="{B26330E6-E275-4997-9281-36ABA8D5314C}">
      <dsp:nvSpPr>
        <dsp:cNvPr id="0" name=""/>
        <dsp:cNvSpPr/>
      </dsp:nvSpPr>
      <dsp:spPr>
        <a:xfrm>
          <a:off x="5557983" y="3057489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58FA1A-7DEA-4477-814F-842C5418A5D8}">
      <dsp:nvSpPr>
        <dsp:cNvPr id="0" name=""/>
        <dsp:cNvSpPr/>
      </dsp:nvSpPr>
      <dsp:spPr>
        <a:xfrm>
          <a:off x="5678890" y="3172350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dk1"/>
              </a:solidFill>
            </a:rPr>
            <a:t>CUSTOMER SERVICE</a:t>
          </a:r>
        </a:p>
      </dsp:txBody>
      <dsp:txXfrm>
        <a:off x="5699128" y="3192588"/>
        <a:ext cx="1047686" cy="650507"/>
      </dsp:txXfrm>
    </dsp:sp>
    <dsp:sp modelId="{CF596CBB-2F00-4ED6-BFF3-344A2F0B5A5A}">
      <dsp:nvSpPr>
        <dsp:cNvPr id="0" name=""/>
        <dsp:cNvSpPr/>
      </dsp:nvSpPr>
      <dsp:spPr>
        <a:xfrm>
          <a:off x="5571095" y="4091190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9A8F03-325B-4E37-AD71-9D0BB0E85BD2}">
      <dsp:nvSpPr>
        <dsp:cNvPr id="0" name=""/>
        <dsp:cNvSpPr/>
      </dsp:nvSpPr>
      <dsp:spPr>
        <a:xfrm>
          <a:off x="5692002" y="4206051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dk1"/>
              </a:solidFill>
            </a:rPr>
            <a:t>Leonora </a:t>
          </a:r>
          <a:r>
            <a:rPr lang="en-US" sz="1000" b="1" kern="1200" dirty="0" err="1">
              <a:solidFill>
                <a:schemeClr val="dk1"/>
              </a:solidFill>
            </a:rPr>
            <a:t>Dizon</a:t>
          </a:r>
          <a:r>
            <a:rPr lang="en-US" sz="1000" b="1" kern="1200" dirty="0">
              <a:solidFill>
                <a:schemeClr val="dk1"/>
              </a:solidFill>
            </a:rPr>
            <a:t>            </a:t>
          </a:r>
          <a:r>
            <a:rPr lang="en-US" sz="1000" b="0" kern="1200" dirty="0" smtClean="0">
              <a:solidFill>
                <a:schemeClr val="dk1"/>
              </a:solidFill>
            </a:rPr>
            <a:t>CS Associate</a:t>
          </a:r>
          <a:endParaRPr lang="en-US" sz="1000" b="0" i="1" kern="1200" dirty="0">
            <a:solidFill>
              <a:schemeClr val="dk1"/>
            </a:solidFill>
          </a:endParaRPr>
        </a:p>
      </dsp:txBody>
      <dsp:txXfrm>
        <a:off x="5712240" y="4226289"/>
        <a:ext cx="1047686" cy="650507"/>
      </dsp:txXfrm>
    </dsp:sp>
    <dsp:sp modelId="{C469A011-90E0-4CC9-9E13-87CD370188D3}">
      <dsp:nvSpPr>
        <dsp:cNvPr id="0" name=""/>
        <dsp:cNvSpPr/>
      </dsp:nvSpPr>
      <dsp:spPr>
        <a:xfrm>
          <a:off x="6887959" y="3057489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E7EE10-FA32-4CCB-AE57-823C28EBC2E2}">
      <dsp:nvSpPr>
        <dsp:cNvPr id="0" name=""/>
        <dsp:cNvSpPr/>
      </dsp:nvSpPr>
      <dsp:spPr>
        <a:xfrm>
          <a:off x="7008866" y="3172350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dk1"/>
              </a:solidFill>
            </a:rPr>
            <a:t>ACCOUNTING AND FINANCE</a:t>
          </a:r>
          <a:endParaRPr lang="en-US" sz="1100" b="1" kern="1200" dirty="0">
            <a:solidFill>
              <a:schemeClr val="dk1"/>
            </a:solidFill>
          </a:endParaRPr>
        </a:p>
      </dsp:txBody>
      <dsp:txXfrm>
        <a:off x="7029104" y="3192588"/>
        <a:ext cx="1047686" cy="650507"/>
      </dsp:txXfrm>
    </dsp:sp>
    <dsp:sp modelId="{83ACEAED-3E04-4B1D-967A-99DA1E629D84}">
      <dsp:nvSpPr>
        <dsp:cNvPr id="0" name=""/>
        <dsp:cNvSpPr/>
      </dsp:nvSpPr>
      <dsp:spPr>
        <a:xfrm>
          <a:off x="6887959" y="4064946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654F86-0A94-440D-9268-A7F73D35D802}">
      <dsp:nvSpPr>
        <dsp:cNvPr id="0" name=""/>
        <dsp:cNvSpPr/>
      </dsp:nvSpPr>
      <dsp:spPr>
        <a:xfrm>
          <a:off x="7008866" y="4179808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1" kern="1200">
              <a:solidFill>
                <a:schemeClr val="dk1"/>
              </a:solidFill>
            </a:rPr>
            <a:t>Ruby Baong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1" kern="1200">
              <a:solidFill>
                <a:schemeClr val="dk1"/>
              </a:solidFill>
            </a:rPr>
            <a:t>Accounting and Finance Associate</a:t>
          </a:r>
        </a:p>
      </dsp:txBody>
      <dsp:txXfrm>
        <a:off x="7029104" y="4200046"/>
        <a:ext cx="1047686" cy="650507"/>
      </dsp:txXfrm>
    </dsp:sp>
    <dsp:sp modelId="{D13BA620-8BB9-4AA9-9D82-FFB3094BA9CC}">
      <dsp:nvSpPr>
        <dsp:cNvPr id="0" name=""/>
        <dsp:cNvSpPr/>
      </dsp:nvSpPr>
      <dsp:spPr>
        <a:xfrm>
          <a:off x="8217936" y="3057489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870D67-8AD9-4C29-8AEF-764DFFBBA17E}">
      <dsp:nvSpPr>
        <dsp:cNvPr id="0" name=""/>
        <dsp:cNvSpPr/>
      </dsp:nvSpPr>
      <dsp:spPr>
        <a:xfrm>
          <a:off x="8338843" y="3172350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dk1"/>
              </a:solidFill>
            </a:rPr>
            <a:t>HUMAN RESOURCE</a:t>
          </a:r>
        </a:p>
      </dsp:txBody>
      <dsp:txXfrm>
        <a:off x="8359081" y="3192588"/>
        <a:ext cx="1047686" cy="650507"/>
      </dsp:txXfrm>
    </dsp:sp>
    <dsp:sp modelId="{D901DA06-85C0-4DEA-9340-A6B51A42182A}">
      <dsp:nvSpPr>
        <dsp:cNvPr id="0" name=""/>
        <dsp:cNvSpPr/>
      </dsp:nvSpPr>
      <dsp:spPr>
        <a:xfrm>
          <a:off x="8217936" y="4064946"/>
          <a:ext cx="1088162" cy="69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0B3C3D-C029-4A16-A99E-B88994D34FA3}">
      <dsp:nvSpPr>
        <dsp:cNvPr id="0" name=""/>
        <dsp:cNvSpPr/>
      </dsp:nvSpPr>
      <dsp:spPr>
        <a:xfrm>
          <a:off x="8338843" y="4179808"/>
          <a:ext cx="1088162" cy="69098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solidFill>
                <a:schemeClr val="dk1"/>
              </a:solidFill>
            </a:rPr>
            <a:t>Mary Anjenette Maaba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1" kern="1200">
              <a:solidFill>
                <a:schemeClr val="dk1"/>
              </a:solidFill>
            </a:rPr>
            <a:t>Sr. HR Associate</a:t>
          </a:r>
        </a:p>
      </dsp:txBody>
      <dsp:txXfrm>
        <a:off x="8359081" y="4200046"/>
        <a:ext cx="1047686" cy="650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C2F1F-9111-42D3-9DAE-D4E2E68E368A}" type="datetimeFigureOut">
              <a:rPr kumimoji="1" lang="ja-JP" altLang="en-US" smtClean="0"/>
              <a:pPr/>
              <a:t>3/18/19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525D3-CBDB-435A-8CD9-E63F1E1E38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27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072680" y="2420888"/>
            <a:ext cx="5760640" cy="100811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/>
              <a:t>表紙タイトル（３６ｐｔ）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072680" y="3548608"/>
            <a:ext cx="57606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サブタイトル（２４ｐｔ）</a:t>
            </a: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2072680" y="3429000"/>
            <a:ext cx="57606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logo_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2480" y="491152"/>
            <a:ext cx="1871472" cy="316992"/>
          </a:xfrm>
          <a:prstGeom prst="rect">
            <a:avLst/>
          </a:prstGeom>
        </p:spPr>
      </p:pic>
      <p:pic>
        <p:nvPicPr>
          <p:cNvPr id="8" name="図 7" descr="b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542095"/>
            <a:ext cx="9906000" cy="1315905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0" y="0"/>
            <a:ext cx="9906000" cy="180000"/>
          </a:xfrm>
          <a:prstGeom prst="rect">
            <a:avLst/>
          </a:prstGeom>
          <a:solidFill>
            <a:srgbClr val="C01443"/>
          </a:solidFill>
          <a:ln>
            <a:solidFill>
              <a:srgbClr val="C01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8884" y="0"/>
            <a:ext cx="7754516" cy="684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/>
            </a:lvl1pPr>
          </a:lstStyle>
          <a:p>
            <a:r>
              <a:rPr kumimoji="1" lang="ja-JP" altLang="en-US" dirty="0"/>
              <a:t>ページタイトル（２４ｐｔ）</a:t>
            </a:r>
          </a:p>
        </p:txBody>
      </p:sp>
      <p:pic>
        <p:nvPicPr>
          <p:cNvPr id="10" name="図 9" descr="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42095"/>
            <a:ext cx="9906000" cy="1315905"/>
          </a:xfrm>
          <a:prstGeom prst="rect">
            <a:avLst/>
          </a:prstGeom>
        </p:spPr>
      </p:pic>
      <p:sp>
        <p:nvSpPr>
          <p:cNvPr id="12" name="正方形/長方形 11"/>
          <p:cNvSpPr/>
          <p:nvPr userDrawn="1"/>
        </p:nvSpPr>
        <p:spPr>
          <a:xfrm>
            <a:off x="0" y="0"/>
            <a:ext cx="720080" cy="720080"/>
          </a:xfrm>
          <a:prstGeom prst="rect">
            <a:avLst/>
          </a:prstGeom>
          <a:solidFill>
            <a:srgbClr val="C01443"/>
          </a:solidFill>
          <a:ln>
            <a:solidFill>
              <a:srgbClr val="C01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5400000">
            <a:off x="-3415860" y="3406140"/>
            <a:ext cx="6858000" cy="45719"/>
          </a:xfrm>
          <a:prstGeom prst="rect">
            <a:avLst/>
          </a:prstGeom>
          <a:solidFill>
            <a:srgbClr val="C01443"/>
          </a:solidFill>
          <a:ln>
            <a:solidFill>
              <a:srgbClr val="C01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logo_min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53400" y="259456"/>
            <a:ext cx="1188720" cy="201168"/>
          </a:xfrm>
          <a:prstGeom prst="rect">
            <a:avLst/>
          </a:prstGeom>
        </p:spPr>
      </p:pic>
      <p:sp>
        <p:nvSpPr>
          <p:cNvPr id="19" name="スライド番号プレースホルダ 18"/>
          <p:cNvSpPr>
            <a:spLocks noGrp="1"/>
          </p:cNvSpPr>
          <p:nvPr>
            <p:ph type="sldNum" sz="quarter" idx="10"/>
          </p:nvPr>
        </p:nvSpPr>
        <p:spPr>
          <a:xfrm>
            <a:off x="9410700" y="6356351"/>
            <a:ext cx="495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fld id="{85AFF02F-ED8B-4896-8807-294DA99A339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1" name="テキスト プレースホルダ 2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20725" cy="6842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ja-JP" dirty="0"/>
              <a:t>No.</a:t>
            </a:r>
            <a:endParaRPr kumimoji="1" lang="ja-JP" altLang="en-US" dirty="0"/>
          </a:p>
        </p:txBody>
      </p:sp>
      <p:sp>
        <p:nvSpPr>
          <p:cNvPr id="23" name="テキスト プレースホルダ 22"/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720725"/>
            <a:ext cx="8258943" cy="620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 dirty="0"/>
              <a:t>リード文（１６ｐｔ）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原則として、２行以内で記入。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fdd9cc3-f8f5-4fcd-be40-5409b27b18f5@apcprd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77977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プレースホルダ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3160" y="4221163"/>
            <a:ext cx="3017540" cy="213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 dirty="0"/>
              <a:t>リード文（１４ｐｔ）</a:t>
            </a:r>
          </a:p>
        </p:txBody>
      </p:sp>
      <p:sp>
        <p:nvSpPr>
          <p:cNvPr id="12" name="テキスト プレースホル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15925" y="2741612"/>
            <a:ext cx="6265863" cy="687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ja-JP" altLang="en-US" dirty="0"/>
              <a:t>中表紙タイトル（２４ｐｔ）</a:t>
            </a:r>
          </a:p>
        </p:txBody>
      </p:sp>
      <p:sp>
        <p:nvSpPr>
          <p:cNvPr id="13" name="スライド番号プレースホルダ 18"/>
          <p:cNvSpPr>
            <a:spLocks noGrp="1"/>
          </p:cNvSpPr>
          <p:nvPr>
            <p:ph type="sldNum" sz="quarter" idx="10"/>
          </p:nvPr>
        </p:nvSpPr>
        <p:spPr>
          <a:xfrm>
            <a:off x="9410700" y="6356351"/>
            <a:ext cx="495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fld id="{85AFF02F-ED8B-4896-8807-294DA99A339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6" name="図 5" descr="logo_min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53400" y="259456"/>
            <a:ext cx="1188720" cy="201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々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9a9d78-3dbe-4b36-b432-8158a2a33814@apcprd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77977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プレースホルダ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3160" y="4221163"/>
            <a:ext cx="3017540" cy="213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 dirty="0"/>
              <a:t>リード文（１４ｐｔ）</a:t>
            </a:r>
          </a:p>
        </p:txBody>
      </p:sp>
      <p:sp>
        <p:nvSpPr>
          <p:cNvPr id="10" name="テキスト プレースホル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15925" y="2741612"/>
            <a:ext cx="6265863" cy="687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ja-JP" altLang="en-US" dirty="0"/>
              <a:t>中々表紙タイトル（２４ｐｔ）</a:t>
            </a:r>
          </a:p>
        </p:txBody>
      </p:sp>
      <p:sp>
        <p:nvSpPr>
          <p:cNvPr id="11" name="スライド番号プレースホルダ 18"/>
          <p:cNvSpPr>
            <a:spLocks noGrp="1"/>
          </p:cNvSpPr>
          <p:nvPr>
            <p:ph type="sldNum" sz="quarter" idx="10"/>
          </p:nvPr>
        </p:nvSpPr>
        <p:spPr>
          <a:xfrm>
            <a:off x="9410700" y="6356351"/>
            <a:ext cx="495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fld id="{85AFF02F-ED8B-4896-8807-294DA99A339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6" name="図 5" descr="logo_min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53400" y="259456"/>
            <a:ext cx="1188720" cy="2011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72680" y="2204864"/>
            <a:ext cx="5760640" cy="1224136"/>
          </a:xfrm>
        </p:spPr>
        <p:txBody>
          <a:bodyPr>
            <a:normAutofit/>
          </a:bodyPr>
          <a:lstStyle/>
          <a:p>
            <a:r>
              <a:rPr 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NAGASE PHILIPPINES CORPORATION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DOSIMETRY </a:t>
            </a:r>
            <a:r>
              <a:rPr lang="en-US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LABORATORY</a:t>
            </a:r>
          </a:p>
          <a:p>
            <a:r>
              <a:rPr lang="en-US" sz="1400" dirty="0" smtClean="0">
                <a:latin typeface="+mj-lt"/>
                <a:ea typeface="MS PGothic" panose="020B0600070205080204" pitchFamily="34" charset="-128"/>
              </a:rPr>
              <a:t>Mara Isabel S. Tuvera</a:t>
            </a:r>
            <a:endParaRPr lang="en-PH" sz="1400" dirty="0">
              <a:latin typeface="+mj-lt"/>
              <a:ea typeface="MS PGothic" panose="020B0600070205080204" pitchFamily="34" charset="-128"/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3"/>
          </p:nvPr>
        </p:nvSpPr>
        <p:spPr>
          <a:xfrm>
            <a:off x="560513" y="1772816"/>
            <a:ext cx="8850187" cy="3863455"/>
          </a:xfrm>
        </p:spPr>
        <p:txBody>
          <a:bodyPr>
            <a:norm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Calibration and Linearity test </a:t>
            </a:r>
            <a:endParaRPr lang="en-US" sz="20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QC test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Standard Measurement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Preventive Maintenance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External QC</a:t>
            </a:r>
            <a:r>
              <a:rPr lang="en-US" sz="2000" smtClean="0">
                <a:solidFill>
                  <a:prstClr val="black"/>
                </a:solidFill>
                <a:ea typeface="MS PGothic" panose="020B0600070205080204" pitchFamily="34" charset="-128"/>
              </a:rPr>
              <a:t>: </a:t>
            </a:r>
            <a:endParaRPr lang="en-US" sz="18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1028700" lvl="1">
              <a:buFont typeface="Arial"/>
              <a:buChar char="•"/>
            </a:pPr>
            <a:r>
              <a:rPr lang="en-US" sz="1800" dirty="0" err="1" smtClean="0">
                <a:solidFill>
                  <a:prstClr val="black"/>
                </a:solidFill>
                <a:ea typeface="MS PGothic" panose="020B0600070205080204" pitchFamily="34" charset="-128"/>
              </a:rPr>
              <a:t>Intercomparison</a:t>
            </a:r>
            <a:r>
              <a:rPr lang="en-US" sz="18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 c/o OAP</a:t>
            </a:r>
          </a:p>
          <a:p>
            <a:pPr lvl="0"/>
            <a:endParaRPr lang="en-US" sz="18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4"/>
          </p:nvPr>
        </p:nvSpPr>
        <p:spPr>
          <a:xfrm>
            <a:off x="560512" y="908720"/>
            <a:ext cx="6265863" cy="687388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QA/QC PROGRAM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798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3"/>
          </p:nvPr>
        </p:nvSpPr>
        <p:spPr>
          <a:xfrm>
            <a:off x="560513" y="1772816"/>
            <a:ext cx="8850187" cy="3863455"/>
          </a:xfrm>
        </p:spPr>
        <p:txBody>
          <a:bodyPr>
            <a:norm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26 FACILITIES; 862 USERS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15 UPCOMING NO. OF FACILITIES; 300 USERS</a:t>
            </a:r>
          </a:p>
          <a:p>
            <a:pPr lvl="0"/>
            <a:endParaRPr lang="en-US" sz="18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4"/>
          </p:nvPr>
        </p:nvSpPr>
        <p:spPr>
          <a:xfrm>
            <a:off x="560512" y="908720"/>
            <a:ext cx="6265863" cy="687388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CURRENT NO. OF FACILITIES SERVICING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806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3"/>
          </p:nvPr>
        </p:nvSpPr>
        <p:spPr>
          <a:xfrm>
            <a:off x="560513" y="1772816"/>
            <a:ext cx="8850187" cy="3863455"/>
          </a:xfrm>
        </p:spPr>
        <p:txBody>
          <a:bodyPr>
            <a:norm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MICROSTAR READER 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TRANSITION OF ISO 17025:2005 TO 2017 VERSION</a:t>
            </a:r>
          </a:p>
          <a:p>
            <a:pPr lvl="0"/>
            <a:endParaRPr lang="en-US" sz="18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4"/>
          </p:nvPr>
        </p:nvSpPr>
        <p:spPr>
          <a:xfrm>
            <a:off x="560512" y="908720"/>
            <a:ext cx="6265863" cy="687388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UPDATES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489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DC974F0-B6DE-447D-B3B2-21E4F6BD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07" y="1523835"/>
            <a:ext cx="933378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2</a:t>
            </a:fld>
            <a:endParaRPr lang="ja-JP" alt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37511834"/>
              </p:ext>
            </p:extLst>
          </p:nvPr>
        </p:nvGraphicFramePr>
        <p:xfrm>
          <a:off x="272480" y="188640"/>
          <a:ext cx="9433048" cy="65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480" y="1124744"/>
            <a:ext cx="17806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ＭＳ Ｐゴシック"/>
                <a:ea typeface="ＭＳ Ｐゴシック"/>
                <a:cs typeface="ＭＳ Ｐゴシック"/>
              </a:rPr>
              <a:t>ORGANIZATION</a:t>
            </a:r>
          </a:p>
          <a:p>
            <a:r>
              <a:rPr lang="en-US" dirty="0" smtClean="0">
                <a:latin typeface="ＭＳ Ｐゴシック"/>
                <a:ea typeface="ＭＳ Ｐゴシック"/>
                <a:cs typeface="ＭＳ Ｐゴシック"/>
              </a:rPr>
              <a:t>STRUCTURE</a:t>
            </a:r>
            <a:endParaRPr lang="en-US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4685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4" name="Picture 3" descr="C:\Users\vergil cruz\Desktop\USM\Laboratory Lay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092201"/>
            <a:ext cx="91027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552" y="323364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Ｐゴシック"/>
                <a:ea typeface="ＭＳ Ｐゴシック"/>
                <a:cs typeface="ＭＳ Ｐゴシック"/>
              </a:rPr>
              <a:t>LABORATORY LAYOUT</a:t>
            </a:r>
            <a:endParaRPr lang="en-US" sz="20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664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Picture 2" descr="C:\Users\vergil cruz\Desktop\USM\Lab Pic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196752"/>
            <a:ext cx="7448418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vergil cruz\Desktop\無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81" y="2990751"/>
            <a:ext cx="37973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552" y="323364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Ｐゴシック"/>
                <a:ea typeface="ＭＳ Ｐゴシック"/>
                <a:cs typeface="ＭＳ Ｐゴシック"/>
              </a:rPr>
              <a:t>LABORATORY LAYOUT</a:t>
            </a:r>
            <a:endParaRPr lang="en-US" sz="20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848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Picture 3" descr="C:\Users\vergil cruz\Desktop\USM\Lab Pic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23" y="1988840"/>
            <a:ext cx="807270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vergil cruz\Desktop\無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21" y="836712"/>
            <a:ext cx="4242304" cy="25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552" y="323364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Ｐゴシック"/>
                <a:ea typeface="ＭＳ Ｐゴシック"/>
                <a:cs typeface="ＭＳ Ｐゴシック"/>
              </a:rPr>
              <a:t>LABORATORY LAYOUT</a:t>
            </a:r>
            <a:endParaRPr lang="en-US" sz="20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848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5" name="Picture 3" descr="C:\Users\vergil cruz\Desktop\USM\Lab Pic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7" y="1104131"/>
            <a:ext cx="7632849" cy="451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vergil cruz\Desktop\無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6752"/>
            <a:ext cx="20875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552" y="323364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Ｐゴシック"/>
                <a:ea typeface="ＭＳ Ｐゴシック"/>
                <a:cs typeface="ＭＳ Ｐゴシック"/>
              </a:rPr>
              <a:t>LABORATORY LAYOUT</a:t>
            </a:r>
            <a:endParaRPr lang="en-US" sz="20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848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Picture 2" descr="C:\Users\vergil cruz\Desktop\USM\Lab Pic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358841"/>
            <a:ext cx="7560840" cy="431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vergil cruz\Desktop\無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3" y="2244527"/>
            <a:ext cx="2639789" cy="262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552" y="323364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Ｐゴシック"/>
                <a:ea typeface="ＭＳ Ｐゴシック"/>
                <a:cs typeface="ＭＳ Ｐゴシック"/>
              </a:rPr>
              <a:t>LABORATORY LAYOUT</a:t>
            </a:r>
            <a:endParaRPr lang="en-US" sz="20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848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2" name="Picture 1" descr="inlight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5" y="2420888"/>
            <a:ext cx="3811058" cy="2807480"/>
          </a:xfrm>
          <a:prstGeom prst="rect">
            <a:avLst/>
          </a:prstGeom>
        </p:spPr>
      </p:pic>
      <p:pic>
        <p:nvPicPr>
          <p:cNvPr id="4" name="Picture 3" descr="MicroStarüiâèü[â_ü[ü{PCüj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23" y="2140891"/>
            <a:ext cx="2161167" cy="308747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90" y="2596020"/>
            <a:ext cx="3532829" cy="26323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20552" y="323364"/>
            <a:ext cx="3238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Ｐゴシック"/>
                <a:ea typeface="ＭＳ Ｐゴシック"/>
                <a:cs typeface="ＭＳ Ｐゴシック"/>
              </a:rPr>
              <a:t>LABORATORY EQUIPMENT</a:t>
            </a:r>
            <a:endParaRPr lang="en-US" sz="20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923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3"/>
          </p:nvPr>
        </p:nvSpPr>
        <p:spPr>
          <a:xfrm>
            <a:off x="560513" y="1772816"/>
            <a:ext cx="8850187" cy="3863455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The calibration of our Calibrates, QC and Linearity set badges are directly traceable to NIST. The expanded uncertainty of 5% is the standard uncertainty of measurement at 95% confidence interval.</a:t>
            </a:r>
            <a:endParaRPr lang="en-US" sz="20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4"/>
          </p:nvPr>
        </p:nvSpPr>
        <p:spPr>
          <a:xfrm>
            <a:off x="560512" y="908720"/>
            <a:ext cx="6265863" cy="687388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METROLOGICAL TRACEABILITY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F02F-ED8B-4896-8807-294DA99A3395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GASE_パワーポイントテンプレート_Bタイプ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1e48432bb42406bbd92b0b47acf7161 xmlns="e89190e7-6e69-4f12-a519-4c7211a742cd" xsi:nil="true"/>
    <dcae89a0e3ab44b4968b3d5ba471548d xmlns="e89190e7-6e69-4f12-a519-4c7211a742cd" xsi:nil="true"/>
    <c7304b92da61415f8dbb024e9d3c2ec5 xmlns="e89190e7-6e69-4f12-a519-4c7211a742cd" xsi:nil="true"/>
    <p74bbde21d47405b94186a025c7baba4 xmlns="e89190e7-6e69-4f12-a519-4c7211a742cd" xsi:nil="true"/>
    <Description xmlns="http://schemas.microsoft.com/sharepoint/v3" xsi:nil="true"/>
    <i93014b6ff954728ae940583802c9576 xmlns="e89190e7-6e69-4f12-a519-4c7211a742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994A1F37A07D344BB67E4F8D1BDB470" ma:contentTypeVersion="6" ma:contentTypeDescription="新しいドキュメントを作成します。" ma:contentTypeScope="" ma:versionID="9f233ccd237f88c1be3429a7ba4dcc97">
  <xsd:schema xmlns:xsd="http://www.w3.org/2001/XMLSchema" xmlns:xs="http://www.w3.org/2001/XMLSchema" xmlns:p="http://schemas.microsoft.com/office/2006/metadata/properties" xmlns:ns1="http://schemas.microsoft.com/sharepoint/v3" xmlns:ns2="e89190e7-6e69-4f12-a519-4c7211a742cd" targetNamespace="http://schemas.microsoft.com/office/2006/metadata/properties" ma:root="true" ma:fieldsID="6186f443e66d41fffff08929061bb6b8" ns1:_="" ns2:_="">
    <xsd:import namespace="http://schemas.microsoft.com/sharepoint/v3"/>
    <xsd:import namespace="e89190e7-6e69-4f12-a519-4c7211a742cd"/>
    <xsd:element name="properties">
      <xsd:complexType>
        <xsd:sequence>
          <xsd:element name="documentManagement">
            <xsd:complexType>
              <xsd:all>
                <xsd:element ref="ns1:Description" minOccurs="0"/>
                <xsd:element ref="ns2:c7304b92da61415f8dbb024e9d3c2ec5" minOccurs="0"/>
                <xsd:element ref="ns2:p74bbde21d47405b94186a025c7baba4" minOccurs="0"/>
                <xsd:element ref="ns2:i93014b6ff954728ae940583802c9576" minOccurs="0"/>
                <xsd:element ref="ns2:c1e48432bb42406bbd92b0b47acf7161" minOccurs="0"/>
                <xsd:element ref="ns2:dcae89a0e3ab44b4968b3d5ba471548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説明" ma:description="イメージの代替テキストとして使用されます。" ma:hidden="true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190e7-6e69-4f12-a519-4c7211a742cd" elementFormDefault="qualified">
    <xsd:import namespace="http://schemas.microsoft.com/office/2006/documentManagement/types"/>
    <xsd:import namespace="http://schemas.microsoft.com/office/infopath/2007/PartnerControls"/>
    <xsd:element name="c7304b92da61415f8dbb024e9d3c2ec5" ma:index="9" nillable="true" ma:displayName="CategoryApp_0" ma:hidden="true" ma:internalName="c7304b92da61415f8dbb024e9d3c2ec5">
      <xsd:simpleType>
        <xsd:restriction base="dms:Note"/>
      </xsd:simpleType>
    </xsd:element>
    <xsd:element name="p74bbde21d47405b94186a025c7baba4" ma:index="10" nillable="true" ma:displayName="Category_Doc_0" ma:hidden="true" ma:internalName="p74bbde21d47405b94186a025c7baba4">
      <xsd:simpleType>
        <xsd:restriction base="dms:Note"/>
      </xsd:simpleType>
    </xsd:element>
    <xsd:element name="i93014b6ff954728ae940583802c9576" ma:index="11" nillable="true" ma:displayName="CategoryPurpose_0" ma:hidden="true" ma:internalName="i93014b6ff954728ae940583802c9576">
      <xsd:simpleType>
        <xsd:restriction base="dms:Note"/>
      </xsd:simpleType>
    </xsd:element>
    <xsd:element name="c1e48432bb42406bbd92b0b47acf7161" ma:index="12" nillable="true" ma:displayName="CategoryManage_0" ma:hidden="true" ma:internalName="c1e48432bb42406bbd92b0b47acf7161">
      <xsd:simpleType>
        <xsd:restriction base="dms:Note"/>
      </xsd:simpleType>
    </xsd:element>
    <xsd:element name="dcae89a0e3ab44b4968b3d5ba471548d" ma:index="13" nillable="true" ma:displayName="PostDivision_0" ma:hidden="true" ma:internalName="dcae89a0e3ab44b4968b3d5ba471548d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075F83-61A9-489D-8880-BE2BDC5A8E6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89190e7-6e69-4f12-a519-4c7211a742c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257D91-8A84-4331-94C7-28099F8585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8F514-D9C4-4166-84D0-2A63CC99A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89190e7-6e69-4f12-a519-4c7211a74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NAGASE_PPT_Type_B</Template>
  <TotalTime>761</TotalTime>
  <Words>203</Words>
  <Application>Microsoft Macintosh PowerPoint</Application>
  <PresentationFormat>A4 Paper (210x297 mm)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NAGASE_パワーポイントテンプレート_Bタイプ</vt:lpstr>
      <vt:lpstr>NAGASE PHILIPPINES CORPORATION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(株)博報堂ＤＹホールディングス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 Tuvera</dc:creator>
  <cp:lastModifiedBy>mara isabel tuvera</cp:lastModifiedBy>
  <cp:revision>78</cp:revision>
  <dcterms:created xsi:type="dcterms:W3CDTF">2018-08-14T08:55:57Z</dcterms:created>
  <dcterms:modified xsi:type="dcterms:W3CDTF">2019-03-18T06:15:49Z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0x0101007994A1F37A07D344BB67E4F8D1BDB470</vt:lpwstr>
  </property>
  <property fmtid="{D5CDD505-2E9C-101B-9397-08002B2CF9AE}" pid="3" name="CategoryApp">
    <vt:lpwstr/>
  </property>
  <property fmtid="{D5CDD505-2E9C-101B-9397-08002B2CF9AE}" pid="4" name="CategoryManage">
    <vt:lpwstr/>
  </property>
  <property fmtid="{D5CDD505-2E9C-101B-9397-08002B2CF9AE}" pid="5" name="PostDivision">
    <vt:lpwstr/>
  </property>
  <property fmtid="{D5CDD505-2E9C-101B-9397-08002B2CF9AE}" pid="6" name="Category_Doc">
    <vt:lpwstr/>
  </property>
  <property fmtid="{D5CDD505-2E9C-101B-9397-08002B2CF9AE}" pid="7" name="CategoryPurpose">
    <vt:lpwstr/>
  </property>
</Properties>
</file>