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7" r:id="rId3"/>
    <p:sldId id="268" r:id="rId4"/>
    <p:sldId id="269" r:id="rId5"/>
    <p:sldId id="266" r:id="rId6"/>
    <p:sldId id="270" r:id="rId7"/>
    <p:sldId id="272" r:id="rId8"/>
    <p:sldId id="273" r:id="rId9"/>
    <p:sldId id="27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634" autoAdjust="0"/>
  </p:normalViewPr>
  <p:slideViewPr>
    <p:cSldViewPr>
      <p:cViewPr>
        <p:scale>
          <a:sx n="60" d="100"/>
          <a:sy n="60" d="100"/>
        </p:scale>
        <p:origin x="-164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2108-463B-48D5-8518-8F84F207512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933C5-3FBB-494E-A740-7B98378A6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All of them have certificate of dosimetry service which were provided by Vietnam Agency for Radiation and Nuclear Safety (Varans).</a:t>
            </a:r>
          </a:p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US" sz="1200" baseline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Temperature:</a:t>
            </a:r>
            <a:r>
              <a:rPr lang="en-US" sz="1200" baseline="0" smtClean="0">
                <a:latin typeface="Times New Roman" pitchFamily="18" charset="0"/>
                <a:cs typeface="Times New Roman" pitchFamily="18" charset="0"/>
              </a:rPr>
              <a:t> highest: 21 - 25 C degree from Jan to mar, lowest 17 – 19 C degree from octo to decem.</a:t>
            </a:r>
          </a:p>
          <a:p>
            <a:r>
              <a:rPr lang="en-US" smtClean="0"/>
              <a:t>Humidity: lowest:</a:t>
            </a:r>
            <a:r>
              <a:rPr lang="en-US" baseline="0" smtClean="0"/>
              <a:t> 43 – 68 % </a:t>
            </a:r>
            <a:r>
              <a:rPr lang="en-US" sz="1200" baseline="0" smtClean="0">
                <a:latin typeface="Times New Roman" pitchFamily="18" charset="0"/>
                <a:cs typeface="Times New Roman" pitchFamily="18" charset="0"/>
              </a:rPr>
              <a:t>from Jan to mar</a:t>
            </a:r>
            <a:r>
              <a:rPr lang="en-US" baseline="0" smtClean="0"/>
              <a:t>. Highest: 80 - 94% </a:t>
            </a:r>
            <a:r>
              <a:rPr lang="en-US" sz="1200" baseline="0" smtClean="0">
                <a:latin typeface="Times New Roman" pitchFamily="18" charset="0"/>
                <a:cs typeface="Times New Roman" pitchFamily="18" charset="0"/>
              </a:rPr>
              <a:t>from octo to decem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933C5-3FBB-494E-A740-7B98378A65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Quality of dosimeters and reader  were assessed base 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933C5-3FBB-494E-A740-7B98378A65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8991600" cy="2971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CENTRE FOR APPLICATIONS OF NUCLEAR TECHNIQUE IN INDUSTRY</a:t>
            </a:r>
            <a:br>
              <a:rPr lang="en-US" sz="33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Reporter: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Nguyen Ngoc Nhat Anh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Logo-CAN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92" y="2798956"/>
            <a:ext cx="3371046" cy="145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7" name="Picture 6" descr="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6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999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99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5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5800" y="2590800"/>
            <a:ext cx="78486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for your </a:t>
            </a:r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4196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Centre for Applications of Nuclear Technique in Industry (CANTI)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Address: 01, DT 723, Ward 12, Dalat, Lamdong, Vietnam.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7" name="Picture 6" descr="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6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999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99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5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  <p:pic>
        <p:nvPicPr>
          <p:cNvPr id="17" name="Picture 16" descr="Cant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2667000"/>
            <a:ext cx="7605778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89120"/>
          </a:xfrm>
        </p:spPr>
        <p:txBody>
          <a:bodyPr/>
          <a:lstStyle/>
          <a:p>
            <a:r>
              <a:rPr lang="en-US" sz="2200" smtClean="0"/>
              <a:t>CANTI reseaches and provides NDT services: Gamma scan, LRUT, Computed tomography (CT), Radioisotope analysis,…</a:t>
            </a:r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7" name="Picture 6" descr="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6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999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99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5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800" y="2895600"/>
            <a:ext cx="3429000" cy="2514600"/>
            <a:chOff x="798195" y="3501752"/>
            <a:chExt cx="3848100" cy="2548742"/>
          </a:xfrm>
        </p:grpSpPr>
        <p:pic>
          <p:nvPicPr>
            <p:cNvPr id="19" name="Picture 18" descr="1467241_1110298502317611_7287041339051909953_n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8195" y="3501752"/>
              <a:ext cx="3848100" cy="254874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626043" y="3820345"/>
              <a:ext cx="1614488" cy="38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CT scan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8200" y="3048000"/>
            <a:ext cx="3200400" cy="2362200"/>
            <a:chOff x="5257800" y="3276600"/>
            <a:chExt cx="4248150" cy="2352675"/>
          </a:xfrm>
        </p:grpSpPr>
        <p:pic>
          <p:nvPicPr>
            <p:cNvPr id="22" name="Picture 21" descr="13178832_1335721199775339_1792923050182334962_n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34000" y="3276600"/>
              <a:ext cx="4171950" cy="23526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57800" y="3352800"/>
              <a:ext cx="141605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LRUT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24" descr="Captur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" y="2438400"/>
            <a:ext cx="2667000" cy="3352800"/>
          </a:xfrm>
          <a:prstGeom prst="rect">
            <a:avLst/>
          </a:prstGeom>
        </p:spPr>
      </p:pic>
      <p:pic>
        <p:nvPicPr>
          <p:cNvPr id="26" name="Picture 25" descr="tracer oi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9000" y="2514600"/>
            <a:ext cx="2590800" cy="3276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172200" y="2286000"/>
            <a:ext cx="2743200" cy="4365728"/>
            <a:chOff x="6172200" y="2286000"/>
            <a:chExt cx="2743200" cy="4365728"/>
          </a:xfrm>
        </p:grpSpPr>
        <p:pic>
          <p:nvPicPr>
            <p:cNvPr id="27" name="Picture 26" descr="Scheme-of-distillation-column-gamma-scanning-system-9-1-gamma-source-with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72200" y="2286000"/>
              <a:ext cx="2705100" cy="410527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77000" y="6282396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Gamma scanning</a:t>
              </a: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389120"/>
          </a:xfrm>
        </p:spPr>
        <p:txBody>
          <a:bodyPr>
            <a:normAutofit/>
          </a:bodyPr>
          <a:lstStyle/>
          <a:p>
            <a:pPr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In early 2018, CANTI’s dosimetry laboratory was founded to perform individual dosimetry service.</a:t>
            </a:r>
          </a:p>
          <a:p>
            <a:pPr algn="just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Human: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include 4 people in which 2 master of sciences, 2 researchers. </a:t>
            </a:r>
          </a:p>
          <a:p>
            <a:pPr algn="just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Facilities and environmental conditions: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8229600" cy="6278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DOSIMETRY LABORATORY OF CANTI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phong KTH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76600"/>
            <a:ext cx="4038600" cy="3039359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9" name="Picture 8" descr="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6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999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99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6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1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2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3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4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5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pPr algn="just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Equipments: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microStar reader, annealer, computer, barcode reader, 200 Inlight dosimeter, 15 cabliration dosimeter, nanoDot for research.</a:t>
            </a:r>
          </a:p>
          <a:p>
            <a:pPr algn="just"/>
            <a:endParaRPr lang="en-US"/>
          </a:p>
        </p:txBody>
      </p:sp>
      <p:pic>
        <p:nvPicPr>
          <p:cNvPr id="5" name="Picture 4" descr="microstar syste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2742353" cy="2286000"/>
          </a:xfrm>
          <a:prstGeom prst="rect">
            <a:avLst/>
          </a:prstGeom>
        </p:spPr>
      </p:pic>
      <p:pic>
        <p:nvPicPr>
          <p:cNvPr id="6" name="Picture 5" descr="IMG2018081509544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3124200"/>
            <a:ext cx="2286000" cy="2667000"/>
          </a:xfrm>
          <a:prstGeom prst="rect">
            <a:avLst/>
          </a:prstGeom>
        </p:spPr>
      </p:pic>
      <p:pic>
        <p:nvPicPr>
          <p:cNvPr id="7" name="Picture 6" descr="IMG20180813091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2057400" cy="274320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11" name="Picture 10" descr="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6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999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99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6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1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2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3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 descr="4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 descr="5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Metrological traceability: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National standard TCVN 7174: 2002 (ISO 12794: 2000) 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Technical materials of Landauer. 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RS-G-1.3 Assessment of Occupational Exposure Due to External of Source of Radiation publication by IAEA</a:t>
            </a:r>
          </a:p>
          <a:p>
            <a:pPr algn="just">
              <a:buNone/>
            </a:pPr>
            <a:endParaRPr lang="en-US" sz="23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3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7" name="Picture 6" descr="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6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999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99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6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1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2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3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4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5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7" name="Picture 6" descr="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6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999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99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5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  <p:pic>
        <p:nvPicPr>
          <p:cNvPr id="19" name="Content Placeholder 18" descr="QA-QC.PNG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1828800" y="1295400"/>
            <a:ext cx="5791200" cy="5080865"/>
          </a:xfr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81000" y="8382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QA\QC Program:</a:t>
            </a:r>
            <a:endParaRPr kumimoji="0" lang="en-US" sz="2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lvl="1" algn="just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Quality of dosimeters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(TCVN 7174: 2002 )</a:t>
            </a:r>
            <a:endParaRPr lang="en-US" sz="2600" b="1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Energy depend</a:t>
            </a:r>
          </a:p>
          <a:p>
            <a:pPr lvl="2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Linearity </a:t>
            </a:r>
          </a:p>
          <a:p>
            <a:pPr lvl="2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Lower Limit of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Detection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Reproducibility</a:t>
            </a:r>
          </a:p>
          <a:p>
            <a:pPr lvl="2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Uniformity </a:t>
            </a:r>
          </a:p>
          <a:p>
            <a:pPr lvl="1" algn="just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Quality of  Reader:</a:t>
            </a:r>
          </a:p>
          <a:p>
            <a:pPr lvl="2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Performance: Dark, Cal, Led</a:t>
            </a:r>
          </a:p>
          <a:p>
            <a:pPr lvl="2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Calibration: Low dose, High dose.</a:t>
            </a:r>
          </a:p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7" name="Picture 6" descr="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6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999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99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5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389120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Number  of service</a:t>
            </a:r>
          </a:p>
          <a:p>
            <a:pPr lvl="1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Monitoring individual dosimetry for employee of CANTI</a:t>
            </a:r>
          </a:p>
          <a:p>
            <a:pPr lvl="1" algn="just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Dosimetry service of CANTI haven't customer yet.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Problems</a:t>
            </a:r>
          </a:p>
          <a:p>
            <a:pPr lvl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New subject in CANTI</a:t>
            </a:r>
          </a:p>
          <a:p>
            <a:pPr lvl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Lack of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Object</a:t>
            </a:r>
          </a:p>
          <a:p>
            <a:pPr lvl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Maintain the dosimetry laboratory</a:t>
            </a:r>
          </a:p>
          <a:p>
            <a:pPr lvl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QA\QC program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700" smtClean="0"/>
          </a:p>
          <a:p>
            <a:endParaRPr lang="en-US" sz="2700" smtClean="0"/>
          </a:p>
          <a:p>
            <a:endParaRPr lang="en-US" sz="2700" b="1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0"/>
            <a:ext cx="1511300" cy="6770688"/>
            <a:chOff x="76200" y="-2150"/>
            <a:chExt cx="1510796" cy="67715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6200" y="-2150"/>
              <a:ext cx="1510796" cy="611750"/>
              <a:chOff x="445008" y="94389"/>
              <a:chExt cx="1510796" cy="611750"/>
            </a:xfrm>
          </p:grpSpPr>
          <p:pic>
            <p:nvPicPr>
              <p:cNvPr id="7" name="Picture 6" descr="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1360"/>
                <a:ext cx="881426" cy="23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6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48" y="565207"/>
                <a:ext cx="1022356" cy="14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999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" y="94389"/>
                <a:ext cx="456240" cy="55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99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05" y="205636"/>
                <a:ext cx="277088" cy="3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639323"/>
                <a:ext cx="39319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24999"/>
                <a:ext cx="165187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387864"/>
                <a:ext cx="169840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450729"/>
                <a:ext cx="197758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13594"/>
                <a:ext cx="267562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5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08" y="576459"/>
                <a:ext cx="390864" cy="3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961" y="6477251"/>
              <a:ext cx="1256881" cy="292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www.canti.vn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1962</TotalTime>
  <Words>329</Words>
  <Application>Microsoft Office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CENTRE FOR APPLICATIONS OF NUCLEAR TECHNIQUE IN INDUSTRY     Reporter: Nguyen Ngoc Nhat Anh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INTERCOMPARISION RESULT OF CANTI</dc:title>
  <dc:creator>Nhat Anh Nguyen</dc:creator>
  <cp:lastModifiedBy>Nhat Anh Nguyen</cp:lastModifiedBy>
  <cp:revision>193</cp:revision>
  <dcterms:created xsi:type="dcterms:W3CDTF">2006-08-16T00:00:00Z</dcterms:created>
  <dcterms:modified xsi:type="dcterms:W3CDTF">2019-03-16T15:10:06Z</dcterms:modified>
</cp:coreProperties>
</file>