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8" r:id="rId2"/>
    <p:sldId id="357" r:id="rId3"/>
    <p:sldId id="354" r:id="rId4"/>
    <p:sldId id="358" r:id="rId5"/>
    <p:sldId id="355" r:id="rId6"/>
    <p:sldId id="356" r:id="rId7"/>
    <p:sldId id="344" r:id="rId8"/>
    <p:sldId id="345" r:id="rId9"/>
    <p:sldId id="346" r:id="rId10"/>
    <p:sldId id="347" r:id="rId11"/>
    <p:sldId id="348" r:id="rId12"/>
    <p:sldId id="359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36" autoAdjust="0"/>
    <p:restoredTop sz="98535" autoAdjust="0"/>
  </p:normalViewPr>
  <p:slideViewPr>
    <p:cSldViewPr snapToGrid="0">
      <p:cViewPr>
        <p:scale>
          <a:sx n="60" d="100"/>
          <a:sy n="60" d="100"/>
        </p:scale>
        <p:origin x="-155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OSL Inventory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v>Total</c:v>
          </c:tx>
          <c:dLbls>
            <c:dLbl>
              <c:idx val="0"/>
              <c:layout>
                <c:manualLayout>
                  <c:x val="3.022722423280865E-3"/>
                  <c:y val="-2.3978603091690778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1.5113612116404325E-3"/>
                  <c:y val="-1.5197873366016258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1.5113612116404325E-3"/>
                  <c:y val="-1.6488164357515024E-2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-5.2083649439885983E-3"/>
                  <c:y val="-1.2626008312241147E-2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0"/>
                  <c:y val="-1.3699674339233584E-2"/>
                </c:manualLayout>
              </c:layout>
              <c:dLblPos val="outEnd"/>
              <c:showVal val="1"/>
            </c:dLbl>
            <c:dLbl>
              <c:idx val="6"/>
              <c:layout>
                <c:manualLayout>
                  <c:x val="0"/>
                  <c:y val="-2.3121387283236993E-2"/>
                </c:manualLayout>
              </c:layout>
              <c:dLblPos val="outEnd"/>
              <c:showVal val="1"/>
            </c:dLbl>
            <c:dLbl>
              <c:idx val="7"/>
              <c:layout>
                <c:manualLayout>
                  <c:x val="0"/>
                  <c:y val="-2.3121387283236993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dLblPos val="outEnd"/>
            <c:showVal val="1"/>
          </c:dLbls>
          <c:cat>
            <c:numRef>
              <c:f>Sheet1!$A$3:$A$10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Sheet1!$B$3:$B$10</c:f>
              <c:numCache>
                <c:formatCode>General</c:formatCode>
                <c:ptCount val="8"/>
                <c:pt idx="0">
                  <c:v>639</c:v>
                </c:pt>
                <c:pt idx="1">
                  <c:v>2487</c:v>
                </c:pt>
                <c:pt idx="2">
                  <c:v>3642</c:v>
                </c:pt>
                <c:pt idx="3">
                  <c:v>7014</c:v>
                </c:pt>
                <c:pt idx="4">
                  <c:v>10414</c:v>
                </c:pt>
                <c:pt idx="5">
                  <c:v>12914</c:v>
                </c:pt>
                <c:pt idx="6">
                  <c:v>13114</c:v>
                </c:pt>
                <c:pt idx="7">
                  <c:v>15514</c:v>
                </c:pt>
              </c:numCache>
            </c:numRef>
          </c:val>
        </c:ser>
        <c:ser>
          <c:idx val="1"/>
          <c:order val="1"/>
          <c:tx>
            <c:v>Increase</c:v>
          </c:tx>
          <c:dLbls>
            <c:dLbl>
              <c:idx val="0"/>
              <c:layout>
                <c:manualLayout>
                  <c:x val="0"/>
                  <c:y val="1.9267822736030841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0"/>
                  <c:y val="1.8843404446783799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Val val="1"/>
          </c:dLbls>
          <c:cat>
            <c:numRef>
              <c:f>Sheet1!$A$3:$A$10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Sheet1!$C$3:$C$10</c:f>
              <c:numCache>
                <c:formatCode>General</c:formatCode>
                <c:ptCount val="8"/>
                <c:pt idx="0">
                  <c:v>639</c:v>
                </c:pt>
                <c:pt idx="1">
                  <c:v>1848</c:v>
                </c:pt>
                <c:pt idx="2">
                  <c:v>1155</c:v>
                </c:pt>
                <c:pt idx="3">
                  <c:v>3372</c:v>
                </c:pt>
                <c:pt idx="4">
                  <c:v>3400</c:v>
                </c:pt>
                <c:pt idx="5">
                  <c:v>2500</c:v>
                </c:pt>
                <c:pt idx="6">
                  <c:v>200</c:v>
                </c:pt>
                <c:pt idx="7">
                  <c:v>2400</c:v>
                </c:pt>
              </c:numCache>
            </c:numRef>
          </c:val>
        </c:ser>
        <c:dLbls>
          <c:showVal val="1"/>
        </c:dLbls>
        <c:gapWidth val="54"/>
        <c:overlap val="99"/>
        <c:axId val="147244544"/>
        <c:axId val="155792512"/>
      </c:barChart>
      <c:catAx>
        <c:axId val="147244544"/>
        <c:scaling>
          <c:orientation val="minMax"/>
        </c:scaling>
        <c:axPos val="b"/>
        <c:numFmt formatCode="General" sourceLinked="1"/>
        <c:tickLblPos val="nextTo"/>
        <c:crossAx val="155792512"/>
        <c:crosses val="autoZero"/>
        <c:auto val="1"/>
        <c:lblAlgn val="ctr"/>
        <c:lblOffset val="100"/>
      </c:catAx>
      <c:valAx>
        <c:axId val="155792512"/>
        <c:scaling>
          <c:orientation val="minMax"/>
        </c:scaling>
        <c:axPos val="l"/>
        <c:numFmt formatCode="General" sourceLinked="1"/>
        <c:tickLblPos val="nextTo"/>
        <c:crossAx val="14724454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gif"/><Relationship Id="rId6" Type="http://schemas.openxmlformats.org/officeDocument/2006/relationships/image" Target="../media/image10.png"/><Relationship Id="rId1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1A12DA-23A6-064E-83FA-F4F8F7F73470}" type="doc">
      <dgm:prSet loTypeId="urn:microsoft.com/office/officeart/2005/8/layout/vList5" loCatId="" qsTypeId="urn:microsoft.com/office/officeart/2005/8/quickstyle/simple4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EDA4DAB2-9D2F-8341-8FB9-843B87E867EC}">
      <dgm:prSet phldrT="[Text]" custT="1"/>
      <dgm:spPr/>
      <dgm:t>
        <a:bodyPr/>
        <a:lstStyle/>
        <a:p>
          <a:r>
            <a:rPr lang="en-US" altLang="en-US" sz="3200" b="1" dirty="0" smtClean="0">
              <a:solidFill>
                <a:srgbClr val="800000"/>
              </a:solidFill>
            </a:rPr>
            <a:t>Radiation Protection Services</a:t>
          </a:r>
          <a:endParaRPr lang="en-US" sz="3200" b="1" dirty="0">
            <a:solidFill>
              <a:srgbClr val="800000"/>
            </a:solidFill>
          </a:endParaRPr>
        </a:p>
      </dgm:t>
    </dgm:pt>
    <dgm:pt modelId="{8FDEB099-B172-634B-8C50-5681EE2CF508}" type="parTrans" cxnId="{29700592-9B43-BD46-AB6C-009F8461ABC3}">
      <dgm:prSet/>
      <dgm:spPr/>
      <dgm:t>
        <a:bodyPr/>
        <a:lstStyle/>
        <a:p>
          <a:endParaRPr lang="en-US" sz="3600"/>
        </a:p>
      </dgm:t>
    </dgm:pt>
    <dgm:pt modelId="{EEBBE600-F4AD-134E-B150-37DCB8D2FC45}" type="sibTrans" cxnId="{29700592-9B43-BD46-AB6C-009F8461ABC3}">
      <dgm:prSet/>
      <dgm:spPr/>
      <dgm:t>
        <a:bodyPr/>
        <a:lstStyle/>
        <a:p>
          <a:endParaRPr lang="en-US" sz="3600"/>
        </a:p>
      </dgm:t>
    </dgm:pt>
    <dgm:pt modelId="{151E860D-4F64-D641-BC83-4CECF3CB54B7}">
      <dgm:prSet phldrT="[Text]" custT="1"/>
      <dgm:spPr/>
      <dgm:t>
        <a:bodyPr/>
        <a:lstStyle/>
        <a:p>
          <a:r>
            <a:rPr lang="en-US" altLang="en-US" sz="3200" b="0" dirty="0" smtClean="0">
              <a:solidFill>
                <a:schemeClr val="tx1"/>
              </a:solidFill>
            </a:rPr>
            <a:t>Personnel </a:t>
          </a:r>
          <a:r>
            <a:rPr lang="en-US" altLang="en-US" sz="3200" b="0" dirty="0" err="1" smtClean="0">
              <a:solidFill>
                <a:schemeClr val="tx1"/>
              </a:solidFill>
            </a:rPr>
            <a:t>dosimetry</a:t>
          </a:r>
          <a:r>
            <a:rPr lang="en-US" altLang="en-US" sz="3200" b="0" dirty="0" smtClean="0">
              <a:solidFill>
                <a:schemeClr val="tx1"/>
              </a:solidFill>
            </a:rPr>
            <a:t> services</a:t>
          </a:r>
          <a:endParaRPr lang="en-US" sz="3200" b="0" dirty="0">
            <a:solidFill>
              <a:schemeClr val="tx1"/>
            </a:solidFill>
          </a:endParaRPr>
        </a:p>
      </dgm:t>
    </dgm:pt>
    <dgm:pt modelId="{7F64EE77-E276-024D-B0BA-EC847E90A3D7}" type="parTrans" cxnId="{1511357D-1D7F-6347-8BCE-00BD9E4F8760}">
      <dgm:prSet/>
      <dgm:spPr/>
      <dgm:t>
        <a:bodyPr/>
        <a:lstStyle/>
        <a:p>
          <a:endParaRPr lang="en-US" sz="3600"/>
        </a:p>
      </dgm:t>
    </dgm:pt>
    <dgm:pt modelId="{03FD4975-6AA6-A440-AA73-46DB832B7319}" type="sibTrans" cxnId="{1511357D-1D7F-6347-8BCE-00BD9E4F8760}">
      <dgm:prSet/>
      <dgm:spPr/>
      <dgm:t>
        <a:bodyPr/>
        <a:lstStyle/>
        <a:p>
          <a:endParaRPr lang="en-US" sz="3600"/>
        </a:p>
      </dgm:t>
    </dgm:pt>
    <dgm:pt modelId="{514A46B8-F4CC-674E-95E4-E14F8BED0E09}">
      <dgm:prSet phldrT="[Text]" custT="1"/>
      <dgm:spPr/>
      <dgm:t>
        <a:bodyPr/>
        <a:lstStyle/>
        <a:p>
          <a:r>
            <a:rPr lang="en-US" sz="3200" b="0" dirty="0" smtClean="0">
              <a:solidFill>
                <a:schemeClr val="tx1"/>
              </a:solidFill>
            </a:rPr>
            <a:t>Radiation control services</a:t>
          </a:r>
          <a:endParaRPr lang="en-US" sz="3200" b="0" dirty="0">
            <a:solidFill>
              <a:schemeClr val="tx1"/>
            </a:solidFill>
          </a:endParaRPr>
        </a:p>
      </dgm:t>
    </dgm:pt>
    <dgm:pt modelId="{44E4C4E8-228A-FA40-908D-9E08D3765AAE}" type="parTrans" cxnId="{C7E9E182-692A-2A43-8433-26EB116D4652}">
      <dgm:prSet/>
      <dgm:spPr/>
      <dgm:t>
        <a:bodyPr/>
        <a:lstStyle/>
        <a:p>
          <a:endParaRPr lang="en-US" sz="3600"/>
        </a:p>
      </dgm:t>
    </dgm:pt>
    <dgm:pt modelId="{9A86B617-7364-7043-8A64-6DA615827E6D}" type="sibTrans" cxnId="{C7E9E182-692A-2A43-8433-26EB116D4652}">
      <dgm:prSet/>
      <dgm:spPr/>
      <dgm:t>
        <a:bodyPr/>
        <a:lstStyle/>
        <a:p>
          <a:endParaRPr lang="en-US" sz="3600"/>
        </a:p>
      </dgm:t>
    </dgm:pt>
    <dgm:pt modelId="{F1686B7E-6C5B-F447-8F94-82D4BF67994D}">
      <dgm:prSet phldrT="[Text]" custT="1"/>
      <dgm:spPr/>
      <dgm:t>
        <a:bodyPr/>
        <a:lstStyle/>
        <a:p>
          <a:r>
            <a:rPr lang="en-US" sz="3200" b="0" dirty="0" smtClean="0">
              <a:solidFill>
                <a:schemeClr val="tx1"/>
              </a:solidFill>
            </a:rPr>
            <a:t>Calibration services of radiation monitoring devices and medical equipment</a:t>
          </a:r>
          <a:endParaRPr lang="en-US" sz="3200" b="0" dirty="0">
            <a:solidFill>
              <a:schemeClr val="tx1"/>
            </a:solidFill>
          </a:endParaRPr>
        </a:p>
      </dgm:t>
    </dgm:pt>
    <dgm:pt modelId="{B645C02A-395A-4246-89E4-FD3633E68C46}" type="parTrans" cxnId="{950E30AE-BA57-3549-BC22-1104C257D74E}">
      <dgm:prSet/>
      <dgm:spPr/>
      <dgm:t>
        <a:bodyPr/>
        <a:lstStyle/>
        <a:p>
          <a:endParaRPr lang="en-US" sz="3600"/>
        </a:p>
      </dgm:t>
    </dgm:pt>
    <dgm:pt modelId="{0AE76180-8203-D04F-AFAF-7C5062CAA0F7}" type="sibTrans" cxnId="{950E30AE-BA57-3549-BC22-1104C257D74E}">
      <dgm:prSet/>
      <dgm:spPr/>
      <dgm:t>
        <a:bodyPr/>
        <a:lstStyle/>
        <a:p>
          <a:endParaRPr lang="en-US" sz="3600"/>
        </a:p>
      </dgm:t>
    </dgm:pt>
    <dgm:pt modelId="{6A41C3A7-F371-EA4C-9E60-40C2BC3406BE}">
      <dgm:prSet phldrT="[Text]" custT="1"/>
      <dgm:spPr/>
      <dgm:t>
        <a:bodyPr/>
        <a:lstStyle/>
        <a:p>
          <a:r>
            <a:rPr lang="en-US" sz="3200" b="0" dirty="0" smtClean="0">
              <a:solidFill>
                <a:schemeClr val="tx1"/>
              </a:solidFill>
            </a:rPr>
            <a:t>Radioactive waste management services</a:t>
          </a:r>
          <a:endParaRPr lang="en-US" sz="3200" b="0" dirty="0">
            <a:solidFill>
              <a:schemeClr val="tx1"/>
            </a:solidFill>
          </a:endParaRPr>
        </a:p>
      </dgm:t>
    </dgm:pt>
    <dgm:pt modelId="{911174AD-48E8-4C4A-85F1-99CE09DE40F7}" type="parTrans" cxnId="{3759B993-4157-764F-BADC-85E49A277ABE}">
      <dgm:prSet/>
      <dgm:spPr/>
      <dgm:t>
        <a:bodyPr/>
        <a:lstStyle/>
        <a:p>
          <a:endParaRPr lang="en-US" sz="3600"/>
        </a:p>
      </dgm:t>
    </dgm:pt>
    <dgm:pt modelId="{BB1B6EEB-A30B-C146-9763-A6C63DA11603}" type="sibTrans" cxnId="{3759B993-4157-764F-BADC-85E49A277ABE}">
      <dgm:prSet/>
      <dgm:spPr/>
      <dgm:t>
        <a:bodyPr/>
        <a:lstStyle/>
        <a:p>
          <a:endParaRPr lang="en-US" sz="3600"/>
        </a:p>
      </dgm:t>
    </dgm:pt>
    <dgm:pt modelId="{22D86F52-3382-1C4A-A2AB-22C79C2EDF97}">
      <dgm:prSet phldrT="[Text]" custT="1"/>
      <dgm:spPr/>
      <dgm:t>
        <a:bodyPr/>
        <a:lstStyle/>
        <a:p>
          <a:r>
            <a:rPr lang="en-US" sz="3200" b="0" dirty="0" smtClean="0">
              <a:solidFill>
                <a:schemeClr val="tx1"/>
              </a:solidFill>
            </a:rPr>
            <a:t>Establishment of national radiation standards</a:t>
          </a:r>
          <a:endParaRPr lang="en-US" sz="3200" b="0" dirty="0">
            <a:solidFill>
              <a:schemeClr val="tx1"/>
            </a:solidFill>
          </a:endParaRPr>
        </a:p>
      </dgm:t>
    </dgm:pt>
    <dgm:pt modelId="{43B1063A-2AE0-FD41-8D56-2A11C093F571}" type="parTrans" cxnId="{D5A052CF-8F4C-3748-9AD5-D3EBD1D4DFD0}">
      <dgm:prSet/>
      <dgm:spPr/>
      <dgm:t>
        <a:bodyPr/>
        <a:lstStyle/>
        <a:p>
          <a:endParaRPr lang="en-US" sz="3600"/>
        </a:p>
      </dgm:t>
    </dgm:pt>
    <dgm:pt modelId="{E1891E3A-1A18-8B44-9FD1-FBCCEC899755}" type="sibTrans" cxnId="{D5A052CF-8F4C-3748-9AD5-D3EBD1D4DFD0}">
      <dgm:prSet/>
      <dgm:spPr/>
      <dgm:t>
        <a:bodyPr/>
        <a:lstStyle/>
        <a:p>
          <a:endParaRPr lang="en-US" sz="3600"/>
        </a:p>
      </dgm:t>
    </dgm:pt>
    <dgm:pt modelId="{AC5AA971-E9F3-514D-84B0-EDE20D1B9AF5}" type="pres">
      <dgm:prSet presAssocID="{241A12DA-23A6-064E-83FA-F4F8F7F7347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44AB34-43A8-9B43-8624-E430C1E2F607}" type="pres">
      <dgm:prSet presAssocID="{EDA4DAB2-9D2F-8341-8FB9-843B87E867EC}" presName="linNode" presStyleCnt="0"/>
      <dgm:spPr/>
    </dgm:pt>
    <dgm:pt modelId="{3E6F67C4-B4C4-A34A-9853-6332248F95A5}" type="pres">
      <dgm:prSet presAssocID="{EDA4DAB2-9D2F-8341-8FB9-843B87E867EC}" presName="parentText" presStyleLbl="node1" presStyleIdx="0" presStyleCnt="1" custScaleX="74897" custLinFactNeighborX="291" custLinFactNeighborY="-29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B1C220-B772-934A-9B56-858252ECC0DF}" type="pres">
      <dgm:prSet presAssocID="{EDA4DAB2-9D2F-8341-8FB9-843B87E867EC}" presName="descendantText" presStyleLbl="alignAccFollowNode1" presStyleIdx="0" presStyleCnt="1" custScaleX="1104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88D577-645F-4684-B964-97A35C26A3E2}" type="presOf" srcId="{F1686B7E-6C5B-F447-8F94-82D4BF67994D}" destId="{51B1C220-B772-934A-9B56-858252ECC0DF}" srcOrd="0" destOrd="2" presId="urn:microsoft.com/office/officeart/2005/8/layout/vList5"/>
    <dgm:cxn modelId="{950E30AE-BA57-3549-BC22-1104C257D74E}" srcId="{EDA4DAB2-9D2F-8341-8FB9-843B87E867EC}" destId="{F1686B7E-6C5B-F447-8F94-82D4BF67994D}" srcOrd="2" destOrd="0" parTransId="{B645C02A-395A-4246-89E4-FD3633E68C46}" sibTransId="{0AE76180-8203-D04F-AFAF-7C5062CAA0F7}"/>
    <dgm:cxn modelId="{D5A052CF-8F4C-3748-9AD5-D3EBD1D4DFD0}" srcId="{EDA4DAB2-9D2F-8341-8FB9-843B87E867EC}" destId="{22D86F52-3382-1C4A-A2AB-22C79C2EDF97}" srcOrd="4" destOrd="0" parTransId="{43B1063A-2AE0-FD41-8D56-2A11C093F571}" sibTransId="{E1891E3A-1A18-8B44-9FD1-FBCCEC899755}"/>
    <dgm:cxn modelId="{CE2DAF35-C091-4056-AF40-78B7479A1D5C}" type="presOf" srcId="{EDA4DAB2-9D2F-8341-8FB9-843B87E867EC}" destId="{3E6F67C4-B4C4-A34A-9853-6332248F95A5}" srcOrd="0" destOrd="0" presId="urn:microsoft.com/office/officeart/2005/8/layout/vList5"/>
    <dgm:cxn modelId="{06FC1C63-1427-46C8-B7EE-E55D3B6DDC96}" type="presOf" srcId="{22D86F52-3382-1C4A-A2AB-22C79C2EDF97}" destId="{51B1C220-B772-934A-9B56-858252ECC0DF}" srcOrd="0" destOrd="4" presId="urn:microsoft.com/office/officeart/2005/8/layout/vList5"/>
    <dgm:cxn modelId="{C3F9E399-DEB3-4DF3-86E0-9E5629CF124E}" type="presOf" srcId="{241A12DA-23A6-064E-83FA-F4F8F7F73470}" destId="{AC5AA971-E9F3-514D-84B0-EDE20D1B9AF5}" srcOrd="0" destOrd="0" presId="urn:microsoft.com/office/officeart/2005/8/layout/vList5"/>
    <dgm:cxn modelId="{1511357D-1D7F-6347-8BCE-00BD9E4F8760}" srcId="{EDA4DAB2-9D2F-8341-8FB9-843B87E867EC}" destId="{151E860D-4F64-D641-BC83-4CECF3CB54B7}" srcOrd="0" destOrd="0" parTransId="{7F64EE77-E276-024D-B0BA-EC847E90A3D7}" sibTransId="{03FD4975-6AA6-A440-AA73-46DB832B7319}"/>
    <dgm:cxn modelId="{A111860C-058E-4AE6-A7C6-F8FC356647D8}" type="presOf" srcId="{151E860D-4F64-D641-BC83-4CECF3CB54B7}" destId="{51B1C220-B772-934A-9B56-858252ECC0DF}" srcOrd="0" destOrd="0" presId="urn:microsoft.com/office/officeart/2005/8/layout/vList5"/>
    <dgm:cxn modelId="{C7E9E182-692A-2A43-8433-26EB116D4652}" srcId="{EDA4DAB2-9D2F-8341-8FB9-843B87E867EC}" destId="{514A46B8-F4CC-674E-95E4-E14F8BED0E09}" srcOrd="1" destOrd="0" parTransId="{44E4C4E8-228A-FA40-908D-9E08D3765AAE}" sibTransId="{9A86B617-7364-7043-8A64-6DA615827E6D}"/>
    <dgm:cxn modelId="{3759B993-4157-764F-BADC-85E49A277ABE}" srcId="{EDA4DAB2-9D2F-8341-8FB9-843B87E867EC}" destId="{6A41C3A7-F371-EA4C-9E60-40C2BC3406BE}" srcOrd="3" destOrd="0" parTransId="{911174AD-48E8-4C4A-85F1-99CE09DE40F7}" sibTransId="{BB1B6EEB-A30B-C146-9763-A6C63DA11603}"/>
    <dgm:cxn modelId="{4386FC72-DA79-4FD4-A48A-5F9311D77E95}" type="presOf" srcId="{514A46B8-F4CC-674E-95E4-E14F8BED0E09}" destId="{51B1C220-B772-934A-9B56-858252ECC0DF}" srcOrd="0" destOrd="1" presId="urn:microsoft.com/office/officeart/2005/8/layout/vList5"/>
    <dgm:cxn modelId="{29700592-9B43-BD46-AB6C-009F8461ABC3}" srcId="{241A12DA-23A6-064E-83FA-F4F8F7F73470}" destId="{EDA4DAB2-9D2F-8341-8FB9-843B87E867EC}" srcOrd="0" destOrd="0" parTransId="{8FDEB099-B172-634B-8C50-5681EE2CF508}" sibTransId="{EEBBE600-F4AD-134E-B150-37DCB8D2FC45}"/>
    <dgm:cxn modelId="{860C9F05-1A81-4F6C-A0AE-4217C5FD652E}" type="presOf" srcId="{6A41C3A7-F371-EA4C-9E60-40C2BC3406BE}" destId="{51B1C220-B772-934A-9B56-858252ECC0DF}" srcOrd="0" destOrd="3" presId="urn:microsoft.com/office/officeart/2005/8/layout/vList5"/>
    <dgm:cxn modelId="{CE6903F9-9ECA-4E84-B9CA-F83008558C03}" type="presParOf" srcId="{AC5AA971-E9F3-514D-84B0-EDE20D1B9AF5}" destId="{BF44AB34-43A8-9B43-8624-E430C1E2F607}" srcOrd="0" destOrd="0" presId="urn:microsoft.com/office/officeart/2005/8/layout/vList5"/>
    <dgm:cxn modelId="{55A3F194-F321-4B03-AA9E-E0044D3F6400}" type="presParOf" srcId="{BF44AB34-43A8-9B43-8624-E430C1E2F607}" destId="{3E6F67C4-B4C4-A34A-9853-6332248F95A5}" srcOrd="0" destOrd="0" presId="urn:microsoft.com/office/officeart/2005/8/layout/vList5"/>
    <dgm:cxn modelId="{61DDC124-1174-4CA6-B468-C56C3DBF1ABA}" type="presParOf" srcId="{BF44AB34-43A8-9B43-8624-E430C1E2F607}" destId="{51B1C220-B772-934A-9B56-858252ECC0DF}" srcOrd="1" destOrd="0" presId="urn:microsoft.com/office/officeart/2005/8/layout/vList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E76E80-857C-4818-B83B-2D990B339512}" type="doc">
      <dgm:prSet loTypeId="urn:microsoft.com/office/officeart/2005/8/layout/cycle2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1C7FF5-78AC-44DD-83A2-3A046752A1BE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19050"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2FAB87EF-9662-42F1-9F5C-04F474E1C356}" type="parTrans" cxnId="{C9153B1E-E866-4947-B5BF-17871545D2DF}">
      <dgm:prSet/>
      <dgm:spPr/>
      <dgm:t>
        <a:bodyPr/>
        <a:lstStyle/>
        <a:p>
          <a:endParaRPr lang="en-US"/>
        </a:p>
      </dgm:t>
    </dgm:pt>
    <dgm:pt modelId="{357E9197-83EF-43F0-9725-CF531DBC6642}" type="sibTrans" cxnId="{C9153B1E-E866-4947-B5BF-17871545D2DF}">
      <dgm:prSet/>
      <dgm:spPr/>
      <dgm:t>
        <a:bodyPr/>
        <a:lstStyle/>
        <a:p>
          <a:endParaRPr lang="en-US"/>
        </a:p>
      </dgm:t>
    </dgm:pt>
    <dgm:pt modelId="{C03E369E-C5A9-41B3-A76B-2093F73F58C9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19050"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5CB36556-8011-4A22-A899-2ED1239A46E4}" type="parTrans" cxnId="{511A447D-820A-4E9C-84EA-B003104B79A0}">
      <dgm:prSet/>
      <dgm:spPr/>
      <dgm:t>
        <a:bodyPr/>
        <a:lstStyle/>
        <a:p>
          <a:endParaRPr lang="en-US"/>
        </a:p>
      </dgm:t>
    </dgm:pt>
    <dgm:pt modelId="{5F258734-53C9-48AA-98A1-754495029AFA}" type="sibTrans" cxnId="{511A447D-820A-4E9C-84EA-B003104B79A0}">
      <dgm:prSet/>
      <dgm:spPr/>
      <dgm:t>
        <a:bodyPr/>
        <a:lstStyle/>
        <a:p>
          <a:endParaRPr lang="en-US"/>
        </a:p>
      </dgm:t>
    </dgm:pt>
    <dgm:pt modelId="{2250660A-D4A5-45BD-A715-93A70BC94013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19050"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F02A5C4C-95DE-4246-9AB2-F9362E2D3AAB}" type="parTrans" cxnId="{7853E33E-24CF-4B62-8BCB-6326630208B4}">
      <dgm:prSet/>
      <dgm:spPr/>
      <dgm:t>
        <a:bodyPr/>
        <a:lstStyle/>
        <a:p>
          <a:endParaRPr lang="en-US"/>
        </a:p>
      </dgm:t>
    </dgm:pt>
    <dgm:pt modelId="{2AAC3165-D07D-44C1-B4F2-6EF2955E5E43}" type="sibTrans" cxnId="{7853E33E-24CF-4B62-8BCB-6326630208B4}">
      <dgm:prSet/>
      <dgm:spPr/>
      <dgm:t>
        <a:bodyPr/>
        <a:lstStyle/>
        <a:p>
          <a:endParaRPr lang="en-US"/>
        </a:p>
      </dgm:t>
    </dgm:pt>
    <dgm:pt modelId="{6CDC1B26-6C1B-4C9B-AB70-6C6884C35D68}">
      <dgm:prSet phldrT="[Text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  <a:ln w="19050"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18BD6993-01AC-47A4-8CE6-85E8A0FA22FB}" type="parTrans" cxnId="{019E8A10-D157-4247-9B56-A454EB0FADDD}">
      <dgm:prSet/>
      <dgm:spPr/>
      <dgm:t>
        <a:bodyPr/>
        <a:lstStyle/>
        <a:p>
          <a:endParaRPr lang="en-US"/>
        </a:p>
      </dgm:t>
    </dgm:pt>
    <dgm:pt modelId="{84696E7C-72B8-4124-9210-02338F7BF3F8}" type="sibTrans" cxnId="{019E8A10-D157-4247-9B56-A454EB0FADDD}">
      <dgm:prSet/>
      <dgm:spPr/>
      <dgm:t>
        <a:bodyPr/>
        <a:lstStyle/>
        <a:p>
          <a:endParaRPr lang="en-US"/>
        </a:p>
      </dgm:t>
    </dgm:pt>
    <dgm:pt modelId="{3E099D8D-D1A1-45D9-9B69-B34AE674F3BF}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  <a:ln w="19050"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8B3FD0EC-9FA8-423E-B957-E2E657AF697B}" type="sibTrans" cxnId="{16350F88-F5AC-4BC9-AF86-394DEC0C2C47}">
      <dgm:prSet/>
      <dgm:spPr/>
      <dgm:t>
        <a:bodyPr/>
        <a:lstStyle/>
        <a:p>
          <a:endParaRPr lang="en-US"/>
        </a:p>
      </dgm:t>
    </dgm:pt>
    <dgm:pt modelId="{F36634FD-0361-4F61-BA96-9966E609693F}" type="parTrans" cxnId="{16350F88-F5AC-4BC9-AF86-394DEC0C2C47}">
      <dgm:prSet/>
      <dgm:spPr/>
      <dgm:t>
        <a:bodyPr/>
        <a:lstStyle/>
        <a:p>
          <a:endParaRPr lang="en-US"/>
        </a:p>
      </dgm:t>
    </dgm:pt>
    <dgm:pt modelId="{B4D80348-98D6-4A3A-94EF-498EA1F1071E}">
      <dgm:prSet phldrT="[Text]" phldr="1"/>
      <dgm:spPr>
        <a:blipFill rotWithShape="0">
          <a:blip xmlns:r="http://schemas.openxmlformats.org/officeDocument/2006/relationships" r:embed="rId6"/>
          <a:stretch>
            <a:fillRect/>
          </a:stretch>
        </a:blipFill>
        <a:ln w="19050"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A0A8D3CE-B5E5-40B4-B6DA-80D0A4343CD1}" type="sibTrans" cxnId="{B6545FCC-7A3E-41DC-A2C3-78780037C28B}">
      <dgm:prSet/>
      <dgm:spPr/>
      <dgm:t>
        <a:bodyPr/>
        <a:lstStyle/>
        <a:p>
          <a:endParaRPr lang="en-US"/>
        </a:p>
      </dgm:t>
    </dgm:pt>
    <dgm:pt modelId="{D98297A0-417B-454D-AE08-E62A565DC9AC}" type="parTrans" cxnId="{B6545FCC-7A3E-41DC-A2C3-78780037C28B}">
      <dgm:prSet/>
      <dgm:spPr/>
      <dgm:t>
        <a:bodyPr/>
        <a:lstStyle/>
        <a:p>
          <a:endParaRPr lang="en-US"/>
        </a:p>
      </dgm:t>
    </dgm:pt>
    <dgm:pt modelId="{1AE8312B-283F-4BCB-B1BF-18000D437C33}" type="pres">
      <dgm:prSet presAssocID="{59E76E80-857C-4818-B83B-2D990B33951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7003D6-0643-4850-9933-FA7344685565}" type="pres">
      <dgm:prSet presAssocID="{F01C7FF5-78AC-44DD-83A2-3A046752A1B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6884E1-FCAC-4722-951A-605C3387B938}" type="pres">
      <dgm:prSet presAssocID="{357E9197-83EF-43F0-9725-CF531DBC6642}" presName="sibTrans" presStyleLbl="sibTrans2D1" presStyleIdx="0" presStyleCnt="6"/>
      <dgm:spPr/>
      <dgm:t>
        <a:bodyPr/>
        <a:lstStyle/>
        <a:p>
          <a:endParaRPr lang="en-US"/>
        </a:p>
      </dgm:t>
    </dgm:pt>
    <dgm:pt modelId="{006AD3D0-734B-4574-BA4D-2760E129A24F}" type="pres">
      <dgm:prSet presAssocID="{357E9197-83EF-43F0-9725-CF531DBC6642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DBA4DFB9-8B34-47E6-98B4-086336E0880F}" type="pres">
      <dgm:prSet presAssocID="{B4D80348-98D6-4A3A-94EF-498EA1F1071E}" presName="node" presStyleLbl="node1" presStyleIdx="1" presStyleCnt="6" custRadScaleRad="132306" custRadScaleInc="259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11D2AD-F025-4148-A38D-BE277066FDE4}" type="pres">
      <dgm:prSet presAssocID="{A0A8D3CE-B5E5-40B4-B6DA-80D0A4343CD1}" presName="sibTrans" presStyleLbl="sibTrans2D1" presStyleIdx="1" presStyleCnt="6"/>
      <dgm:spPr/>
      <dgm:t>
        <a:bodyPr/>
        <a:lstStyle/>
        <a:p>
          <a:endParaRPr lang="en-US"/>
        </a:p>
      </dgm:t>
    </dgm:pt>
    <dgm:pt modelId="{2277E8B3-C41E-4200-BF96-0926FA364724}" type="pres">
      <dgm:prSet presAssocID="{A0A8D3CE-B5E5-40B4-B6DA-80D0A4343CD1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15DDBA9B-994D-4ED4-97CA-20554683CD9C}" type="pres">
      <dgm:prSet presAssocID="{C03E369E-C5A9-41B3-A76B-2093F73F58C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2C47C1-2FB7-4894-8395-81A05722C615}" type="pres">
      <dgm:prSet presAssocID="{5F258734-53C9-48AA-98A1-754495029AFA}" presName="sibTrans" presStyleLbl="sibTrans2D1" presStyleIdx="2" presStyleCnt="6"/>
      <dgm:spPr/>
      <dgm:t>
        <a:bodyPr/>
        <a:lstStyle/>
        <a:p>
          <a:endParaRPr lang="en-US"/>
        </a:p>
      </dgm:t>
    </dgm:pt>
    <dgm:pt modelId="{23B9D69E-D6B1-498E-9E69-96C531AC8DBF}" type="pres">
      <dgm:prSet presAssocID="{5F258734-53C9-48AA-98A1-754495029AFA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113F4157-93CB-4CA8-B4CF-008B2D28471C}" type="pres">
      <dgm:prSet presAssocID="{2250660A-D4A5-45BD-A715-93A70BC9401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8B88FA-AAB0-4F9C-9543-BCC8C48EAB62}" type="pres">
      <dgm:prSet presAssocID="{2AAC3165-D07D-44C1-B4F2-6EF2955E5E43}" presName="sibTrans" presStyleLbl="sibTrans2D1" presStyleIdx="3" presStyleCnt="6"/>
      <dgm:spPr/>
      <dgm:t>
        <a:bodyPr/>
        <a:lstStyle/>
        <a:p>
          <a:endParaRPr lang="en-US"/>
        </a:p>
      </dgm:t>
    </dgm:pt>
    <dgm:pt modelId="{1E06D9FC-3011-445E-8161-9EA40FB2BE1A}" type="pres">
      <dgm:prSet presAssocID="{2AAC3165-D07D-44C1-B4F2-6EF2955E5E43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BA2A6BDD-FA11-4D2F-B572-FF90381E3CB0}" type="pres">
      <dgm:prSet presAssocID="{6CDC1B26-6C1B-4C9B-AB70-6C6884C35D6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C1F035-5EA6-4C90-AD8E-EB118AAE4D4A}" type="pres">
      <dgm:prSet presAssocID="{84696E7C-72B8-4124-9210-02338F7BF3F8}" presName="sibTrans" presStyleLbl="sibTrans2D1" presStyleIdx="4" presStyleCnt="6"/>
      <dgm:spPr/>
      <dgm:t>
        <a:bodyPr/>
        <a:lstStyle/>
        <a:p>
          <a:endParaRPr lang="en-US"/>
        </a:p>
      </dgm:t>
    </dgm:pt>
    <dgm:pt modelId="{4026298F-4B5A-45E0-8217-C722A781C870}" type="pres">
      <dgm:prSet presAssocID="{84696E7C-72B8-4124-9210-02338F7BF3F8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184A6C10-578C-4AB4-AB25-9CAD42DE71A8}" type="pres">
      <dgm:prSet presAssocID="{3E099D8D-D1A1-45D9-9B69-B34AE674F3B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DC5622-5872-48A9-86E0-6079E7357E6B}" type="pres">
      <dgm:prSet presAssocID="{8B3FD0EC-9FA8-423E-B957-E2E657AF697B}" presName="sibTrans" presStyleLbl="sibTrans2D1" presStyleIdx="5" presStyleCnt="6"/>
      <dgm:spPr/>
      <dgm:t>
        <a:bodyPr/>
        <a:lstStyle/>
        <a:p>
          <a:endParaRPr lang="en-US"/>
        </a:p>
      </dgm:t>
    </dgm:pt>
    <dgm:pt modelId="{0743D03A-A10A-4163-BDC6-8364F10B6045}" type="pres">
      <dgm:prSet presAssocID="{8B3FD0EC-9FA8-423E-B957-E2E657AF697B}" presName="connectorText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9643A8AA-C50E-014E-BBD1-6DB2E9B7AF2A}" type="presOf" srcId="{A0A8D3CE-B5E5-40B4-B6DA-80D0A4343CD1}" destId="{2277E8B3-C41E-4200-BF96-0926FA364724}" srcOrd="1" destOrd="0" presId="urn:microsoft.com/office/officeart/2005/8/layout/cycle2"/>
    <dgm:cxn modelId="{B6545FCC-7A3E-41DC-A2C3-78780037C28B}" srcId="{59E76E80-857C-4818-B83B-2D990B339512}" destId="{B4D80348-98D6-4A3A-94EF-498EA1F1071E}" srcOrd="1" destOrd="0" parTransId="{D98297A0-417B-454D-AE08-E62A565DC9AC}" sibTransId="{A0A8D3CE-B5E5-40B4-B6DA-80D0A4343CD1}"/>
    <dgm:cxn modelId="{C9153B1E-E866-4947-B5BF-17871545D2DF}" srcId="{59E76E80-857C-4818-B83B-2D990B339512}" destId="{F01C7FF5-78AC-44DD-83A2-3A046752A1BE}" srcOrd="0" destOrd="0" parTransId="{2FAB87EF-9662-42F1-9F5C-04F474E1C356}" sibTransId="{357E9197-83EF-43F0-9725-CF531DBC6642}"/>
    <dgm:cxn modelId="{7CBAEEE7-E4BF-C74E-9302-0B47528A28CB}" type="presOf" srcId="{357E9197-83EF-43F0-9725-CF531DBC6642}" destId="{CF6884E1-FCAC-4722-951A-605C3387B938}" srcOrd="0" destOrd="0" presId="urn:microsoft.com/office/officeart/2005/8/layout/cycle2"/>
    <dgm:cxn modelId="{4141BCF8-3AF0-754E-87A7-CD3634E8CABC}" type="presOf" srcId="{8B3FD0EC-9FA8-423E-B957-E2E657AF697B}" destId="{0743D03A-A10A-4163-BDC6-8364F10B6045}" srcOrd="1" destOrd="0" presId="urn:microsoft.com/office/officeart/2005/8/layout/cycle2"/>
    <dgm:cxn modelId="{685EBB31-A69A-144E-9E75-F288DB6A3703}" type="presOf" srcId="{357E9197-83EF-43F0-9725-CF531DBC6642}" destId="{006AD3D0-734B-4574-BA4D-2760E129A24F}" srcOrd="1" destOrd="0" presId="urn:microsoft.com/office/officeart/2005/8/layout/cycle2"/>
    <dgm:cxn modelId="{E6A574E4-F2B2-954A-989F-07BD23E07CF0}" type="presOf" srcId="{F01C7FF5-78AC-44DD-83A2-3A046752A1BE}" destId="{F37003D6-0643-4850-9933-FA7344685565}" srcOrd="0" destOrd="0" presId="urn:microsoft.com/office/officeart/2005/8/layout/cycle2"/>
    <dgm:cxn modelId="{A7CC68AB-51B8-2941-A413-27D093E60B1C}" type="presOf" srcId="{84696E7C-72B8-4124-9210-02338F7BF3F8}" destId="{E2C1F035-5EA6-4C90-AD8E-EB118AAE4D4A}" srcOrd="0" destOrd="0" presId="urn:microsoft.com/office/officeart/2005/8/layout/cycle2"/>
    <dgm:cxn modelId="{221F6357-DC34-284E-AFF4-85B35C988BC4}" type="presOf" srcId="{A0A8D3CE-B5E5-40B4-B6DA-80D0A4343CD1}" destId="{9611D2AD-F025-4148-A38D-BE277066FDE4}" srcOrd="0" destOrd="0" presId="urn:microsoft.com/office/officeart/2005/8/layout/cycle2"/>
    <dgm:cxn modelId="{E6790D81-F1EC-A349-8E4F-D11809D37D67}" type="presOf" srcId="{B4D80348-98D6-4A3A-94EF-498EA1F1071E}" destId="{DBA4DFB9-8B34-47E6-98B4-086336E0880F}" srcOrd="0" destOrd="0" presId="urn:microsoft.com/office/officeart/2005/8/layout/cycle2"/>
    <dgm:cxn modelId="{84821139-B7CE-284D-B226-48F440C0098C}" type="presOf" srcId="{2AAC3165-D07D-44C1-B4F2-6EF2955E5E43}" destId="{1E06D9FC-3011-445E-8161-9EA40FB2BE1A}" srcOrd="1" destOrd="0" presId="urn:microsoft.com/office/officeart/2005/8/layout/cycle2"/>
    <dgm:cxn modelId="{A8D8AC06-6120-C74F-BCD1-9C7D17BAEBF9}" type="presOf" srcId="{59E76E80-857C-4818-B83B-2D990B339512}" destId="{1AE8312B-283F-4BCB-B1BF-18000D437C33}" srcOrd="0" destOrd="0" presId="urn:microsoft.com/office/officeart/2005/8/layout/cycle2"/>
    <dgm:cxn modelId="{511A447D-820A-4E9C-84EA-B003104B79A0}" srcId="{59E76E80-857C-4818-B83B-2D990B339512}" destId="{C03E369E-C5A9-41B3-A76B-2093F73F58C9}" srcOrd="2" destOrd="0" parTransId="{5CB36556-8011-4A22-A899-2ED1239A46E4}" sibTransId="{5F258734-53C9-48AA-98A1-754495029AFA}"/>
    <dgm:cxn modelId="{C73616AB-00EC-094A-A5E8-02109D013627}" type="presOf" srcId="{8B3FD0EC-9FA8-423E-B957-E2E657AF697B}" destId="{FDDC5622-5872-48A9-86E0-6079E7357E6B}" srcOrd="0" destOrd="0" presId="urn:microsoft.com/office/officeart/2005/8/layout/cycle2"/>
    <dgm:cxn modelId="{9D2127D1-BF02-714D-9634-E95902A235ED}" type="presOf" srcId="{C03E369E-C5A9-41B3-A76B-2093F73F58C9}" destId="{15DDBA9B-994D-4ED4-97CA-20554683CD9C}" srcOrd="0" destOrd="0" presId="urn:microsoft.com/office/officeart/2005/8/layout/cycle2"/>
    <dgm:cxn modelId="{2E6A5A0B-7DDA-8047-83FE-70C24DCE830F}" type="presOf" srcId="{5F258734-53C9-48AA-98A1-754495029AFA}" destId="{E22C47C1-2FB7-4894-8395-81A05722C615}" srcOrd="0" destOrd="0" presId="urn:microsoft.com/office/officeart/2005/8/layout/cycle2"/>
    <dgm:cxn modelId="{AC24B5F8-A0F8-3C40-8664-BD5D485BFADC}" type="presOf" srcId="{84696E7C-72B8-4124-9210-02338F7BF3F8}" destId="{4026298F-4B5A-45E0-8217-C722A781C870}" srcOrd="1" destOrd="0" presId="urn:microsoft.com/office/officeart/2005/8/layout/cycle2"/>
    <dgm:cxn modelId="{0CF2B173-1EE7-944B-BF31-2760CCD0D9A8}" type="presOf" srcId="{6CDC1B26-6C1B-4C9B-AB70-6C6884C35D68}" destId="{BA2A6BDD-FA11-4D2F-B572-FF90381E3CB0}" srcOrd="0" destOrd="0" presId="urn:microsoft.com/office/officeart/2005/8/layout/cycle2"/>
    <dgm:cxn modelId="{16350F88-F5AC-4BC9-AF86-394DEC0C2C47}" srcId="{59E76E80-857C-4818-B83B-2D990B339512}" destId="{3E099D8D-D1A1-45D9-9B69-B34AE674F3BF}" srcOrd="5" destOrd="0" parTransId="{F36634FD-0361-4F61-BA96-9966E609693F}" sibTransId="{8B3FD0EC-9FA8-423E-B957-E2E657AF697B}"/>
    <dgm:cxn modelId="{4688CFEE-4859-3A49-8213-8E14D0E65401}" type="presOf" srcId="{2250660A-D4A5-45BD-A715-93A70BC94013}" destId="{113F4157-93CB-4CA8-B4CF-008B2D28471C}" srcOrd="0" destOrd="0" presId="urn:microsoft.com/office/officeart/2005/8/layout/cycle2"/>
    <dgm:cxn modelId="{CBC90961-164F-3544-A383-48E41C74DDA0}" type="presOf" srcId="{2AAC3165-D07D-44C1-B4F2-6EF2955E5E43}" destId="{2B8B88FA-AAB0-4F9C-9543-BCC8C48EAB62}" srcOrd="0" destOrd="0" presId="urn:microsoft.com/office/officeart/2005/8/layout/cycle2"/>
    <dgm:cxn modelId="{019E8A10-D157-4247-9B56-A454EB0FADDD}" srcId="{59E76E80-857C-4818-B83B-2D990B339512}" destId="{6CDC1B26-6C1B-4C9B-AB70-6C6884C35D68}" srcOrd="4" destOrd="0" parTransId="{18BD6993-01AC-47A4-8CE6-85E8A0FA22FB}" sibTransId="{84696E7C-72B8-4124-9210-02338F7BF3F8}"/>
    <dgm:cxn modelId="{2F1E3AAE-A9B4-9D4B-9577-F57C5579D88F}" type="presOf" srcId="{5F258734-53C9-48AA-98A1-754495029AFA}" destId="{23B9D69E-D6B1-498E-9E69-96C531AC8DBF}" srcOrd="1" destOrd="0" presId="urn:microsoft.com/office/officeart/2005/8/layout/cycle2"/>
    <dgm:cxn modelId="{7853E33E-24CF-4B62-8BCB-6326630208B4}" srcId="{59E76E80-857C-4818-B83B-2D990B339512}" destId="{2250660A-D4A5-45BD-A715-93A70BC94013}" srcOrd="3" destOrd="0" parTransId="{F02A5C4C-95DE-4246-9AB2-F9362E2D3AAB}" sibTransId="{2AAC3165-D07D-44C1-B4F2-6EF2955E5E43}"/>
    <dgm:cxn modelId="{77FD2A34-9E81-0746-810B-E0B93D35D1E1}" type="presOf" srcId="{3E099D8D-D1A1-45D9-9B69-B34AE674F3BF}" destId="{184A6C10-578C-4AB4-AB25-9CAD42DE71A8}" srcOrd="0" destOrd="0" presId="urn:microsoft.com/office/officeart/2005/8/layout/cycle2"/>
    <dgm:cxn modelId="{6158B729-ECFD-1841-9A00-D6EE9C739D17}" type="presParOf" srcId="{1AE8312B-283F-4BCB-B1BF-18000D437C33}" destId="{F37003D6-0643-4850-9933-FA7344685565}" srcOrd="0" destOrd="0" presId="urn:microsoft.com/office/officeart/2005/8/layout/cycle2"/>
    <dgm:cxn modelId="{96C3EB63-5BEA-BC41-AE12-CDFEBE2936AE}" type="presParOf" srcId="{1AE8312B-283F-4BCB-B1BF-18000D437C33}" destId="{CF6884E1-FCAC-4722-951A-605C3387B938}" srcOrd="1" destOrd="0" presId="urn:microsoft.com/office/officeart/2005/8/layout/cycle2"/>
    <dgm:cxn modelId="{1CB9AB5B-BBD7-4340-B050-58EDFF951C53}" type="presParOf" srcId="{CF6884E1-FCAC-4722-951A-605C3387B938}" destId="{006AD3D0-734B-4574-BA4D-2760E129A24F}" srcOrd="0" destOrd="0" presId="urn:microsoft.com/office/officeart/2005/8/layout/cycle2"/>
    <dgm:cxn modelId="{D03AFE33-F640-B342-AACE-88C5B30492C7}" type="presParOf" srcId="{1AE8312B-283F-4BCB-B1BF-18000D437C33}" destId="{DBA4DFB9-8B34-47E6-98B4-086336E0880F}" srcOrd="2" destOrd="0" presId="urn:microsoft.com/office/officeart/2005/8/layout/cycle2"/>
    <dgm:cxn modelId="{96D5A025-AF5B-894F-99BC-8242328E8D3D}" type="presParOf" srcId="{1AE8312B-283F-4BCB-B1BF-18000D437C33}" destId="{9611D2AD-F025-4148-A38D-BE277066FDE4}" srcOrd="3" destOrd="0" presId="urn:microsoft.com/office/officeart/2005/8/layout/cycle2"/>
    <dgm:cxn modelId="{1D9B0F1D-9EC2-3048-A067-92429B272B23}" type="presParOf" srcId="{9611D2AD-F025-4148-A38D-BE277066FDE4}" destId="{2277E8B3-C41E-4200-BF96-0926FA364724}" srcOrd="0" destOrd="0" presId="urn:microsoft.com/office/officeart/2005/8/layout/cycle2"/>
    <dgm:cxn modelId="{F6C6FE28-E401-E44D-AE8D-8313502CA727}" type="presParOf" srcId="{1AE8312B-283F-4BCB-B1BF-18000D437C33}" destId="{15DDBA9B-994D-4ED4-97CA-20554683CD9C}" srcOrd="4" destOrd="0" presId="urn:microsoft.com/office/officeart/2005/8/layout/cycle2"/>
    <dgm:cxn modelId="{97C72E80-300F-A147-B090-D38F6DBDFE8A}" type="presParOf" srcId="{1AE8312B-283F-4BCB-B1BF-18000D437C33}" destId="{E22C47C1-2FB7-4894-8395-81A05722C615}" srcOrd="5" destOrd="0" presId="urn:microsoft.com/office/officeart/2005/8/layout/cycle2"/>
    <dgm:cxn modelId="{790D3016-FD62-EF46-A324-C3B7A6F50D7B}" type="presParOf" srcId="{E22C47C1-2FB7-4894-8395-81A05722C615}" destId="{23B9D69E-D6B1-498E-9E69-96C531AC8DBF}" srcOrd="0" destOrd="0" presId="urn:microsoft.com/office/officeart/2005/8/layout/cycle2"/>
    <dgm:cxn modelId="{613DFAAF-2177-0F4D-822A-7FCC711E8A63}" type="presParOf" srcId="{1AE8312B-283F-4BCB-B1BF-18000D437C33}" destId="{113F4157-93CB-4CA8-B4CF-008B2D28471C}" srcOrd="6" destOrd="0" presId="urn:microsoft.com/office/officeart/2005/8/layout/cycle2"/>
    <dgm:cxn modelId="{7E6A7727-0BF2-2549-94EA-A29E60E22545}" type="presParOf" srcId="{1AE8312B-283F-4BCB-B1BF-18000D437C33}" destId="{2B8B88FA-AAB0-4F9C-9543-BCC8C48EAB62}" srcOrd="7" destOrd="0" presId="urn:microsoft.com/office/officeart/2005/8/layout/cycle2"/>
    <dgm:cxn modelId="{B4A040D1-43EB-A64E-B56E-6C1127226601}" type="presParOf" srcId="{2B8B88FA-AAB0-4F9C-9543-BCC8C48EAB62}" destId="{1E06D9FC-3011-445E-8161-9EA40FB2BE1A}" srcOrd="0" destOrd="0" presId="urn:microsoft.com/office/officeart/2005/8/layout/cycle2"/>
    <dgm:cxn modelId="{5651D890-9248-874E-A2BE-A3E32BBE045E}" type="presParOf" srcId="{1AE8312B-283F-4BCB-B1BF-18000D437C33}" destId="{BA2A6BDD-FA11-4D2F-B572-FF90381E3CB0}" srcOrd="8" destOrd="0" presId="urn:microsoft.com/office/officeart/2005/8/layout/cycle2"/>
    <dgm:cxn modelId="{7C3680BE-20AF-AA4C-927B-4A73CA007856}" type="presParOf" srcId="{1AE8312B-283F-4BCB-B1BF-18000D437C33}" destId="{E2C1F035-5EA6-4C90-AD8E-EB118AAE4D4A}" srcOrd="9" destOrd="0" presId="urn:microsoft.com/office/officeart/2005/8/layout/cycle2"/>
    <dgm:cxn modelId="{6EDD8418-2295-584C-805C-DBD4AB72CEF4}" type="presParOf" srcId="{E2C1F035-5EA6-4C90-AD8E-EB118AAE4D4A}" destId="{4026298F-4B5A-45E0-8217-C722A781C870}" srcOrd="0" destOrd="0" presId="urn:microsoft.com/office/officeart/2005/8/layout/cycle2"/>
    <dgm:cxn modelId="{A9F77A12-523F-1A47-8E49-4DC650027ADB}" type="presParOf" srcId="{1AE8312B-283F-4BCB-B1BF-18000D437C33}" destId="{184A6C10-578C-4AB4-AB25-9CAD42DE71A8}" srcOrd="10" destOrd="0" presId="urn:microsoft.com/office/officeart/2005/8/layout/cycle2"/>
    <dgm:cxn modelId="{BB0F1521-88F9-FE49-9444-63659DD61028}" type="presParOf" srcId="{1AE8312B-283F-4BCB-B1BF-18000D437C33}" destId="{FDDC5622-5872-48A9-86E0-6079E7357E6B}" srcOrd="11" destOrd="0" presId="urn:microsoft.com/office/officeart/2005/8/layout/cycle2"/>
    <dgm:cxn modelId="{4BB68995-4B54-6E46-8FAC-42C2EDBBCDBA}" type="presParOf" srcId="{FDDC5622-5872-48A9-86E0-6079E7357E6B}" destId="{0743D03A-A10A-4163-BDC6-8364F10B6045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7003D6-0643-4850-9933-FA7344685565}">
      <dsp:nvSpPr>
        <dsp:cNvPr id="0" name=""/>
        <dsp:cNvSpPr/>
      </dsp:nvSpPr>
      <dsp:spPr>
        <a:xfrm>
          <a:off x="2120744" y="412001"/>
          <a:ext cx="1627815" cy="162781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>
          <a:solidFill>
            <a:srgbClr val="00206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>
        <a:off x="2359132" y="650389"/>
        <a:ext cx="1151039" cy="1151039"/>
      </dsp:txXfrm>
    </dsp:sp>
    <dsp:sp modelId="{CF6884E1-FCAC-4722-951A-605C3387B938}">
      <dsp:nvSpPr>
        <dsp:cNvPr id="0" name=""/>
        <dsp:cNvSpPr/>
      </dsp:nvSpPr>
      <dsp:spPr>
        <a:xfrm rot="1799729">
          <a:off x="3766822" y="1557154"/>
          <a:ext cx="435076" cy="5493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3775563" y="1634405"/>
        <a:ext cx="304553" cy="329633"/>
      </dsp:txXfrm>
    </dsp:sp>
    <dsp:sp modelId="{DBA4DFB9-8B34-47E6-98B4-086336E0880F}">
      <dsp:nvSpPr>
        <dsp:cNvPr id="0" name=""/>
        <dsp:cNvSpPr/>
      </dsp:nvSpPr>
      <dsp:spPr>
        <a:xfrm>
          <a:off x="4241489" y="1636191"/>
          <a:ext cx="1627815" cy="162781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>
          <a:solidFill>
            <a:srgbClr val="00206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>
        <a:off x="4479877" y="1874579"/>
        <a:ext cx="1151039" cy="1151039"/>
      </dsp:txXfrm>
    </dsp:sp>
    <dsp:sp modelId="{9611D2AD-F025-4148-A38D-BE277066FDE4}">
      <dsp:nvSpPr>
        <dsp:cNvPr id="0" name=""/>
        <dsp:cNvSpPr/>
      </dsp:nvSpPr>
      <dsp:spPr>
        <a:xfrm rot="5400567">
          <a:off x="4837756" y="3387271"/>
          <a:ext cx="434883" cy="5493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4902999" y="3431916"/>
        <a:ext cx="304418" cy="329633"/>
      </dsp:txXfrm>
    </dsp:sp>
    <dsp:sp modelId="{15DDBA9B-994D-4ED4-97CA-20554683CD9C}">
      <dsp:nvSpPr>
        <dsp:cNvPr id="0" name=""/>
        <dsp:cNvSpPr/>
      </dsp:nvSpPr>
      <dsp:spPr>
        <a:xfrm>
          <a:off x="4241086" y="4084540"/>
          <a:ext cx="1627815" cy="162781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>
          <a:solidFill>
            <a:srgbClr val="00206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>
        <a:off x="4479474" y="4322928"/>
        <a:ext cx="1151039" cy="1151039"/>
      </dsp:txXfrm>
    </dsp:sp>
    <dsp:sp modelId="{E22C47C1-2FB7-4894-8395-81A05722C615}">
      <dsp:nvSpPr>
        <dsp:cNvPr id="0" name=""/>
        <dsp:cNvSpPr/>
      </dsp:nvSpPr>
      <dsp:spPr>
        <a:xfrm rot="9000000">
          <a:off x="3788038" y="5229690"/>
          <a:ext cx="434888" cy="5493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3909764" y="5306951"/>
        <a:ext cx="304422" cy="329633"/>
      </dsp:txXfrm>
    </dsp:sp>
    <dsp:sp modelId="{113F4157-93CB-4CA8-B4CF-008B2D28471C}">
      <dsp:nvSpPr>
        <dsp:cNvPr id="0" name=""/>
        <dsp:cNvSpPr/>
      </dsp:nvSpPr>
      <dsp:spPr>
        <a:xfrm>
          <a:off x="2120744" y="5308720"/>
          <a:ext cx="1627815" cy="162781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9050">
          <a:solidFill>
            <a:srgbClr val="00206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>
        <a:off x="2359132" y="5547108"/>
        <a:ext cx="1151039" cy="1151039"/>
      </dsp:txXfrm>
    </dsp:sp>
    <dsp:sp modelId="{2B8B88FA-AAB0-4F9C-9543-BCC8C48EAB62}">
      <dsp:nvSpPr>
        <dsp:cNvPr id="0" name=""/>
        <dsp:cNvSpPr/>
      </dsp:nvSpPr>
      <dsp:spPr>
        <a:xfrm rot="12600000">
          <a:off x="1667696" y="5241998"/>
          <a:ext cx="434888" cy="5493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1789422" y="5384492"/>
        <a:ext cx="304422" cy="329633"/>
      </dsp:txXfrm>
    </dsp:sp>
    <dsp:sp modelId="{BA2A6BDD-FA11-4D2F-B572-FF90381E3CB0}">
      <dsp:nvSpPr>
        <dsp:cNvPr id="0" name=""/>
        <dsp:cNvSpPr/>
      </dsp:nvSpPr>
      <dsp:spPr>
        <a:xfrm>
          <a:off x="403" y="4084540"/>
          <a:ext cx="1627815" cy="1627815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9050">
          <a:solidFill>
            <a:srgbClr val="00206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>
        <a:off x="238791" y="4322928"/>
        <a:ext cx="1151039" cy="1151039"/>
      </dsp:txXfrm>
    </dsp:sp>
    <dsp:sp modelId="{E2C1F035-5EA6-4C90-AD8E-EB118AAE4D4A}">
      <dsp:nvSpPr>
        <dsp:cNvPr id="0" name=""/>
        <dsp:cNvSpPr/>
      </dsp:nvSpPr>
      <dsp:spPr>
        <a:xfrm rot="16200000">
          <a:off x="596866" y="3411882"/>
          <a:ext cx="434888" cy="5493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662099" y="3586992"/>
        <a:ext cx="304422" cy="329633"/>
      </dsp:txXfrm>
    </dsp:sp>
    <dsp:sp modelId="{184A6C10-578C-4AB4-AB25-9CAD42DE71A8}">
      <dsp:nvSpPr>
        <dsp:cNvPr id="0" name=""/>
        <dsp:cNvSpPr/>
      </dsp:nvSpPr>
      <dsp:spPr>
        <a:xfrm>
          <a:off x="403" y="1636181"/>
          <a:ext cx="1627815" cy="1627815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9050">
          <a:solidFill>
            <a:srgbClr val="00206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238791" y="1874569"/>
        <a:ext cx="1151039" cy="1151039"/>
      </dsp:txXfrm>
    </dsp:sp>
    <dsp:sp modelId="{FDDC5622-5872-48A9-86E0-6079E7357E6B}">
      <dsp:nvSpPr>
        <dsp:cNvPr id="0" name=""/>
        <dsp:cNvSpPr/>
      </dsp:nvSpPr>
      <dsp:spPr>
        <a:xfrm rot="19800000">
          <a:off x="1646378" y="1569459"/>
          <a:ext cx="434888" cy="5493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1655118" y="1711953"/>
        <a:ext cx="304422" cy="329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E9FD8-002D-4E80-9550-5496634B6A41}" type="datetimeFigureOut">
              <a:rPr lang="en-PH" smtClean="0"/>
              <a:pPr/>
              <a:t>18/03/2019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B4EB3-3672-4D37-9494-7D14CDA15092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="" xmlns:p14="http://schemas.microsoft.com/office/powerpoint/2010/main" val="3623274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74E7EFAF-818E-AC4E-8ACA-25611F701796}" type="slidenum">
              <a:rPr lang="en-PH">
                <a:latin typeface="Times New Roman" charset="0"/>
              </a:rPr>
              <a:pPr/>
              <a:t>3</a:t>
            </a:fld>
            <a:endParaRPr lang="en-PH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61CEA-1F83-42D1-B6C9-9D84AF99F15B}" type="slidenum">
              <a:rPr lang="en-PH" smtClean="0"/>
              <a:pPr>
                <a:defRPr/>
              </a:pPr>
              <a:t>4</a:t>
            </a:fld>
            <a:endParaRPr lang="en-P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49628" algn="l"/>
                <a:tab pos="1299256" algn="l"/>
                <a:tab pos="1948884" algn="l"/>
                <a:tab pos="2598511" algn="l"/>
              </a:tabLst>
              <a:defRPr sz="22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649628" algn="l"/>
                <a:tab pos="1299256" algn="l"/>
                <a:tab pos="1948884" algn="l"/>
                <a:tab pos="2598511" algn="l"/>
              </a:tabLst>
              <a:defRPr sz="22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649628" algn="l"/>
                <a:tab pos="1299256" algn="l"/>
                <a:tab pos="1948884" algn="l"/>
                <a:tab pos="2598511" algn="l"/>
              </a:tabLst>
              <a:defRPr sz="22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649628" algn="l"/>
                <a:tab pos="1299256" algn="l"/>
                <a:tab pos="1948884" algn="l"/>
                <a:tab pos="2598511" algn="l"/>
              </a:tabLst>
              <a:defRPr sz="22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649628" algn="l"/>
                <a:tab pos="1299256" algn="l"/>
                <a:tab pos="1948884" algn="l"/>
                <a:tab pos="2598511" algn="l"/>
              </a:tabLst>
              <a:defRPr sz="22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256602" indent="-205146" defTabSz="403169" eaLnBrk="0" fontAlgn="base" hangingPunct="0">
              <a:spcBef>
                <a:spcPct val="0"/>
              </a:spcBef>
              <a:spcAft>
                <a:spcPct val="0"/>
              </a:spcAft>
              <a:tabLst>
                <a:tab pos="649628" algn="l"/>
                <a:tab pos="1299256" algn="l"/>
                <a:tab pos="1948884" algn="l"/>
                <a:tab pos="2598511" algn="l"/>
              </a:tabLst>
              <a:defRPr sz="22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666893" indent="-205146" defTabSz="403169" eaLnBrk="0" fontAlgn="base" hangingPunct="0">
              <a:spcBef>
                <a:spcPct val="0"/>
              </a:spcBef>
              <a:spcAft>
                <a:spcPct val="0"/>
              </a:spcAft>
              <a:tabLst>
                <a:tab pos="649628" algn="l"/>
                <a:tab pos="1299256" algn="l"/>
                <a:tab pos="1948884" algn="l"/>
                <a:tab pos="2598511" algn="l"/>
              </a:tabLst>
              <a:defRPr sz="22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077185" indent="-205146" defTabSz="403169" eaLnBrk="0" fontAlgn="base" hangingPunct="0">
              <a:spcBef>
                <a:spcPct val="0"/>
              </a:spcBef>
              <a:spcAft>
                <a:spcPct val="0"/>
              </a:spcAft>
              <a:tabLst>
                <a:tab pos="649628" algn="l"/>
                <a:tab pos="1299256" algn="l"/>
                <a:tab pos="1948884" algn="l"/>
                <a:tab pos="2598511" algn="l"/>
              </a:tabLst>
              <a:defRPr sz="22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487476" indent="-205146" defTabSz="403169" eaLnBrk="0" fontAlgn="base" hangingPunct="0">
              <a:spcBef>
                <a:spcPct val="0"/>
              </a:spcBef>
              <a:spcAft>
                <a:spcPct val="0"/>
              </a:spcAft>
              <a:tabLst>
                <a:tab pos="649628" algn="l"/>
                <a:tab pos="1299256" algn="l"/>
                <a:tab pos="1948884" algn="l"/>
                <a:tab pos="2598511" algn="l"/>
              </a:tabLst>
              <a:defRPr sz="22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fld id="{5F04E172-B674-5441-BD1F-45BA5349C058}" type="slidenum">
              <a:rPr lang="en-PH" sz="13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rPr>
              <a:pPr/>
              <a:t>8</a:t>
            </a:fld>
            <a:endParaRPr lang="en-PH" sz="1300">
              <a:solidFill>
                <a:srgbClr val="000000"/>
              </a:solidFill>
              <a:latin typeface="Times New Roman" charset="0"/>
              <a:ea typeface="Arial Unicode MS" charset="0"/>
              <a:cs typeface="Arial Unicode MS" charset="0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49628" algn="l"/>
                <a:tab pos="1299256" algn="l"/>
                <a:tab pos="1948884" algn="l"/>
                <a:tab pos="2598511" algn="l"/>
              </a:tabLst>
              <a:defRPr sz="22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649628" algn="l"/>
                <a:tab pos="1299256" algn="l"/>
                <a:tab pos="1948884" algn="l"/>
                <a:tab pos="2598511" algn="l"/>
              </a:tabLst>
              <a:defRPr sz="22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649628" algn="l"/>
                <a:tab pos="1299256" algn="l"/>
                <a:tab pos="1948884" algn="l"/>
                <a:tab pos="2598511" algn="l"/>
              </a:tabLst>
              <a:defRPr sz="22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649628" algn="l"/>
                <a:tab pos="1299256" algn="l"/>
                <a:tab pos="1948884" algn="l"/>
                <a:tab pos="2598511" algn="l"/>
              </a:tabLst>
              <a:defRPr sz="22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649628" algn="l"/>
                <a:tab pos="1299256" algn="l"/>
                <a:tab pos="1948884" algn="l"/>
                <a:tab pos="2598511" algn="l"/>
              </a:tabLst>
              <a:defRPr sz="22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256602" indent="-205146" defTabSz="403169" eaLnBrk="0" fontAlgn="base" hangingPunct="0">
              <a:spcBef>
                <a:spcPct val="0"/>
              </a:spcBef>
              <a:spcAft>
                <a:spcPct val="0"/>
              </a:spcAft>
              <a:tabLst>
                <a:tab pos="649628" algn="l"/>
                <a:tab pos="1299256" algn="l"/>
                <a:tab pos="1948884" algn="l"/>
                <a:tab pos="2598511" algn="l"/>
              </a:tabLst>
              <a:defRPr sz="22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666893" indent="-205146" defTabSz="403169" eaLnBrk="0" fontAlgn="base" hangingPunct="0">
              <a:spcBef>
                <a:spcPct val="0"/>
              </a:spcBef>
              <a:spcAft>
                <a:spcPct val="0"/>
              </a:spcAft>
              <a:tabLst>
                <a:tab pos="649628" algn="l"/>
                <a:tab pos="1299256" algn="l"/>
                <a:tab pos="1948884" algn="l"/>
                <a:tab pos="2598511" algn="l"/>
              </a:tabLst>
              <a:defRPr sz="22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077185" indent="-205146" defTabSz="403169" eaLnBrk="0" fontAlgn="base" hangingPunct="0">
              <a:spcBef>
                <a:spcPct val="0"/>
              </a:spcBef>
              <a:spcAft>
                <a:spcPct val="0"/>
              </a:spcAft>
              <a:tabLst>
                <a:tab pos="649628" algn="l"/>
                <a:tab pos="1299256" algn="l"/>
                <a:tab pos="1948884" algn="l"/>
                <a:tab pos="2598511" algn="l"/>
              </a:tabLst>
              <a:defRPr sz="22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487476" indent="-205146" defTabSz="403169" eaLnBrk="0" fontAlgn="base" hangingPunct="0">
              <a:spcBef>
                <a:spcPct val="0"/>
              </a:spcBef>
              <a:spcAft>
                <a:spcPct val="0"/>
              </a:spcAft>
              <a:tabLst>
                <a:tab pos="649628" algn="l"/>
                <a:tab pos="1299256" algn="l"/>
                <a:tab pos="1948884" algn="l"/>
                <a:tab pos="2598511" algn="l"/>
              </a:tabLst>
              <a:defRPr sz="22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fld id="{5E7EDDC7-A5A8-A245-A0CA-4D85E56CC355}" type="slidenum">
              <a:rPr lang="en-PH" sz="13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rPr>
              <a:pPr/>
              <a:t>11</a:t>
            </a:fld>
            <a:endParaRPr lang="en-PH" sz="1300">
              <a:solidFill>
                <a:srgbClr val="000000"/>
              </a:solidFill>
              <a:latin typeface="Times New Roman" charset="0"/>
              <a:ea typeface="Arial Unicode MS" charset="0"/>
              <a:cs typeface="Arial Unicode MS" charset="0"/>
            </a:endParaRPr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9740-426A-4F54-8A99-F7FE890BD0A5}" type="datetime1">
              <a:rPr lang="en-PH" smtClean="0"/>
              <a:pPr/>
              <a:t>18/03/2019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69E8C-B1B6-4FEE-B43F-91B2165E6BC4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="" xmlns:p14="http://schemas.microsoft.com/office/powerpoint/2010/main" val="3996208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00E5-0AC9-4E18-AE62-0D7376266D3D}" type="datetime1">
              <a:rPr lang="en-PH" smtClean="0"/>
              <a:pPr/>
              <a:t>18/03/2019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69E8C-B1B6-4FEE-B43F-91B2165E6BC4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="" xmlns:p14="http://schemas.microsoft.com/office/powerpoint/2010/main" val="3600886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55CD-9051-4284-90BF-BA8C81D1B9A5}" type="datetime1">
              <a:rPr lang="en-PH" smtClean="0"/>
              <a:pPr/>
              <a:t>18/03/2019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69E8C-B1B6-4FEE-B43F-91B2165E6BC4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="" xmlns:p14="http://schemas.microsoft.com/office/powerpoint/2010/main" val="2355841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2D70-B050-4DCD-8DFF-F5883800056B}" type="datetime1">
              <a:rPr lang="en-PH" smtClean="0"/>
              <a:pPr/>
              <a:t>18/03/2019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69E8C-B1B6-4FEE-B43F-91B2165E6BC4}" type="slidenum">
              <a:rPr lang="en-PH" smtClean="0"/>
              <a:pPr/>
              <a:t>‹#›</a:t>
            </a:fld>
            <a:endParaRPr lang="en-PH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035" y="6062133"/>
            <a:ext cx="615526" cy="6155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99203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E555C-107E-4942-AACF-7CF895CFA58F}" type="datetime1">
              <a:rPr lang="en-PH" smtClean="0"/>
              <a:pPr/>
              <a:t>18/03/2019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69E8C-B1B6-4FEE-B43F-91B2165E6BC4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="" xmlns:p14="http://schemas.microsoft.com/office/powerpoint/2010/main" val="1888116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C9B01-2629-4A9F-AB0E-1EAAC64543E8}" type="datetime1">
              <a:rPr lang="en-PH" smtClean="0"/>
              <a:pPr/>
              <a:t>18/03/2019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69E8C-B1B6-4FEE-B43F-91B2165E6BC4}" type="slidenum">
              <a:rPr lang="en-PH" smtClean="0"/>
              <a:pPr/>
              <a:t>‹#›</a:t>
            </a:fld>
            <a:endParaRPr lang="en-PH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035" y="6062133"/>
            <a:ext cx="615526" cy="6155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84082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954D-9ACB-4BEF-8D96-C6106258A63F}" type="datetime1">
              <a:rPr lang="en-PH" smtClean="0"/>
              <a:pPr/>
              <a:t>18/03/2019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69E8C-B1B6-4FEE-B43F-91B2165E6BC4}" type="slidenum">
              <a:rPr lang="en-PH" smtClean="0"/>
              <a:pPr/>
              <a:t>‹#›</a:t>
            </a:fld>
            <a:endParaRPr lang="en-PH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035" y="6062133"/>
            <a:ext cx="615526" cy="6155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53572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59EE9-3263-4FDD-ADD6-9CE19F75C647}" type="datetime1">
              <a:rPr lang="en-PH" smtClean="0"/>
              <a:pPr/>
              <a:t>18/03/2019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69E8C-B1B6-4FEE-B43F-91B2165E6BC4}" type="slidenum">
              <a:rPr lang="en-PH" smtClean="0"/>
              <a:pPr/>
              <a:t>‹#›</a:t>
            </a:fld>
            <a:endParaRPr lang="en-P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035" y="6062133"/>
            <a:ext cx="615526" cy="6155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55069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A93B-B509-4508-BB8E-103279C4BCFB}" type="datetime1">
              <a:rPr lang="en-PH" smtClean="0"/>
              <a:pPr/>
              <a:t>18/03/2019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69E8C-B1B6-4FEE-B43F-91B2165E6BC4}" type="slidenum">
              <a:rPr lang="en-PH" smtClean="0"/>
              <a:pPr/>
              <a:t>‹#›</a:t>
            </a:fld>
            <a:endParaRPr lang="en-PH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035" y="6062133"/>
            <a:ext cx="615526" cy="6155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17357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B85EC-8BD0-447A-BE94-7755FAD3944F}" type="datetime1">
              <a:rPr lang="en-PH" smtClean="0"/>
              <a:pPr/>
              <a:t>18/03/2019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69E8C-B1B6-4FEE-B43F-91B2165E6BC4}" type="slidenum">
              <a:rPr lang="en-PH" smtClean="0"/>
              <a:pPr/>
              <a:t>‹#›</a:t>
            </a:fld>
            <a:endParaRPr lang="en-PH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035" y="6062133"/>
            <a:ext cx="615526" cy="6155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44250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ED396-920D-4467-A20A-B3E1B01CDE93}" type="datetime1">
              <a:rPr lang="en-PH" smtClean="0"/>
              <a:pPr/>
              <a:t>18/03/2019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69E8C-B1B6-4FEE-B43F-91B2165E6BC4}" type="slidenum">
              <a:rPr lang="en-PH" smtClean="0"/>
              <a:pPr/>
              <a:t>‹#›</a:t>
            </a:fld>
            <a:endParaRPr lang="en-PH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035" y="6062133"/>
            <a:ext cx="615526" cy="6155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9691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6A422-CDFD-47B9-8ADF-54979E9E296C}" type="datetime1">
              <a:rPr lang="en-PH" smtClean="0"/>
              <a:pPr/>
              <a:t>18/03/2019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69E8C-B1B6-4FEE-B43F-91B2165E6BC4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="" xmlns:p14="http://schemas.microsoft.com/office/powerpoint/2010/main" val="1722979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19" Type="http://schemas.microsoft.com/office/2007/relationships/hdphoto" Target="NUL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r>
              <a:rPr lang="hr-HR" b="1" dirty="0" smtClean="0">
                <a:solidFill>
                  <a:srgbClr val="0000FF"/>
                </a:solidFill>
              </a:rPr>
              <a:t>Country Report</a:t>
            </a:r>
            <a:br>
              <a:rPr lang="hr-HR" b="1" dirty="0" smtClean="0">
                <a:solidFill>
                  <a:srgbClr val="0000FF"/>
                </a:solidFill>
              </a:rPr>
            </a:br>
            <a:r>
              <a:rPr lang="hr-HR" b="1" dirty="0" smtClean="0">
                <a:solidFill>
                  <a:srgbClr val="0000FF"/>
                </a:solidFill>
              </a:rPr>
              <a:t>PNRI-Philippines</a:t>
            </a:r>
            <a:endParaRPr lang="en-PH" b="1" dirty="0">
              <a:solidFill>
                <a:srgbClr val="0000FF"/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>
                <a:latin typeface="Arial Narrow" pitchFamily="34" charset="0"/>
              </a:rPr>
              <a:t>Ave Ann </a:t>
            </a:r>
            <a:r>
              <a:rPr lang="en-US" sz="2000" dirty="0" err="1" smtClean="0">
                <a:latin typeface="Arial Narrow" pitchFamily="34" charset="0"/>
              </a:rPr>
              <a:t>Nikolle</a:t>
            </a:r>
            <a:r>
              <a:rPr lang="en-US" sz="2000" dirty="0" smtClean="0">
                <a:latin typeface="Arial Narrow" pitchFamily="34" charset="0"/>
              </a:rPr>
              <a:t> M. </a:t>
            </a:r>
            <a:r>
              <a:rPr lang="en-US" sz="2000" dirty="0" err="1" smtClean="0">
                <a:latin typeface="Arial Narrow" pitchFamily="34" charset="0"/>
              </a:rPr>
              <a:t>Garalde</a:t>
            </a:r>
            <a:endParaRPr lang="en-US" sz="2000" dirty="0">
              <a:latin typeface="Arial Narrow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dirty="0">
                <a:latin typeface="Arial Narrow" pitchFamily="34" charset="0"/>
              </a:rPr>
              <a:t>Radiation Protection </a:t>
            </a:r>
            <a:r>
              <a:rPr lang="en-US" sz="2000" dirty="0" smtClean="0">
                <a:latin typeface="Arial Narrow" pitchFamily="34" charset="0"/>
              </a:rPr>
              <a:t>Services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latin typeface="Arial Narrow" pitchFamily="34" charset="0"/>
              </a:rPr>
              <a:t>Nuclear Services Division</a:t>
            </a:r>
            <a:endParaRPr lang="en-US" sz="2000" dirty="0">
              <a:latin typeface="Arial Narrow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dirty="0">
                <a:latin typeface="Arial Narrow" pitchFamily="34" charset="0"/>
              </a:rPr>
              <a:t>Philippine Nuclear Research Institute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69E8C-B1B6-4FEE-B43F-91B2165E6BC4}" type="slidenum">
              <a:rPr lang="en-PH" smtClean="0"/>
              <a:pPr/>
              <a:t>1</a:t>
            </a:fld>
            <a:endParaRPr lang="en-PH"/>
          </a:p>
        </p:txBody>
      </p:sp>
    </p:spTree>
    <p:extLst>
      <p:ext uri="{BB962C8B-B14F-4D97-AF65-F5344CB8AC3E}">
        <p14:creationId xmlns="" xmlns:p14="http://schemas.microsoft.com/office/powerpoint/2010/main" val="168802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3276600" y="2241550"/>
            <a:ext cx="2590800" cy="577850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lIns="90000" tIns="45000" rIns="90000" bIns="45000" anchor="ctr"/>
          <a:lstStyle>
            <a:lvl1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charset="0"/>
                <a:ea typeface="Microsoft YaHei" charset="-122"/>
              </a:defRPr>
            </a:lvl2pPr>
            <a:lvl3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charset="0"/>
                <a:ea typeface="Microsoft YaHei" charset="-122"/>
              </a:defRPr>
            </a:lvl3pPr>
            <a:lvl4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charset="0"/>
                <a:ea typeface="Microsoft YaHei" charset="-122"/>
              </a:defRPr>
            </a:lvl4pPr>
            <a:lvl5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charset="0"/>
                <a:ea typeface="Microsoft YaHei" charset="-122"/>
              </a:defRPr>
            </a:lvl5pPr>
            <a:lvl6pPr marL="25146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6pPr>
            <a:lvl7pPr marL="29718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7pPr>
            <a:lvl8pPr marL="3429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8pPr>
            <a:lvl9pPr marL="3886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altLang="en-US" sz="2400" b="1" kern="0" dirty="0" smtClean="0"/>
              <a:t>Accuracy</a:t>
            </a:r>
            <a:endParaRPr lang="en-US" altLang="en-US" sz="2400" b="1" kern="0" dirty="0"/>
          </a:p>
        </p:txBody>
      </p:sp>
      <p:sp>
        <p:nvSpPr>
          <p:cNvPr id="39938" name="Content Placeholder 2"/>
          <p:cNvSpPr txBox="1">
            <a:spLocks/>
          </p:cNvSpPr>
          <p:nvPr/>
        </p:nvSpPr>
        <p:spPr bwMode="auto">
          <a:xfrm>
            <a:off x="350324" y="2736632"/>
            <a:ext cx="8517249" cy="218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b="1" dirty="0">
                <a:solidFill>
                  <a:srgbClr val="C00000"/>
                </a:solidFill>
                <a:latin typeface="Calibri" charset="0"/>
              </a:rPr>
              <a:t>Annual Calibration</a:t>
            </a:r>
          </a:p>
          <a:p>
            <a:pPr algn="ctr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b="1" dirty="0">
                <a:solidFill>
                  <a:srgbClr val="C00000"/>
                </a:solidFill>
                <a:latin typeface="Calibri" charset="0"/>
              </a:rPr>
              <a:t>Daily Quality Control / Weekly Constancy Test</a:t>
            </a:r>
          </a:p>
          <a:p>
            <a:pPr algn="ctr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b="1" dirty="0">
                <a:solidFill>
                  <a:srgbClr val="C00000"/>
                </a:solidFill>
                <a:latin typeface="Calibri" charset="0"/>
              </a:rPr>
              <a:t>Inter – Comparison </a:t>
            </a:r>
            <a:r>
              <a:rPr lang="en-US" b="1" dirty="0" smtClean="0">
                <a:solidFill>
                  <a:srgbClr val="C00000"/>
                </a:solidFill>
                <a:latin typeface="Calibri" charset="0"/>
              </a:rPr>
              <a:t>Program</a:t>
            </a:r>
            <a:r>
              <a:rPr lang="en-US" sz="2000" b="1" dirty="0" smtClean="0">
                <a:solidFill>
                  <a:srgbClr val="C00000"/>
                </a:solidFill>
                <a:latin typeface="Calibri" charset="0"/>
              </a:rPr>
              <a:t> (2018 </a:t>
            </a:r>
            <a:r>
              <a:rPr lang="mr-IN" sz="2000" b="1" dirty="0" smtClean="0">
                <a:solidFill>
                  <a:srgbClr val="C00000"/>
                </a:solidFill>
                <a:latin typeface="Calibri" charset="0"/>
              </a:rPr>
              <a:t>–</a:t>
            </a:r>
            <a:r>
              <a:rPr lang="en-US" sz="2000" b="1" dirty="0" smtClean="0">
                <a:solidFill>
                  <a:srgbClr val="C00000"/>
                </a:solidFill>
                <a:latin typeface="Calibri" charset="0"/>
              </a:rPr>
              <a:t> JAEA, SEA OSL Group)</a:t>
            </a:r>
            <a:endParaRPr lang="en-US" b="1" dirty="0">
              <a:solidFill>
                <a:srgbClr val="C00000"/>
              </a:solidFill>
              <a:latin typeface="Calibri" charset="0"/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8013" cy="8382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Font typeface="Times New Roman" charset="0"/>
              <a:buNone/>
            </a:pPr>
            <a:r>
              <a:rPr lang="en-US" sz="2400" b="1" dirty="0">
                <a:latin typeface="Calibri" charset="0"/>
                <a:ea typeface="Microsoft YaHei" charset="0"/>
              </a:rPr>
              <a:t>To </a:t>
            </a:r>
            <a:r>
              <a:rPr lang="en-US" sz="2400" b="1" dirty="0" smtClean="0">
                <a:latin typeface="Calibri" charset="0"/>
                <a:ea typeface="Microsoft YaHei" charset="0"/>
              </a:rPr>
              <a:t>provide 85% of the total issuances returned every month with </a:t>
            </a:r>
            <a:r>
              <a:rPr lang="en-US" sz="2400" b="1" u="sng" dirty="0">
                <a:latin typeface="Calibri" charset="0"/>
                <a:ea typeface="Microsoft YaHei" charset="0"/>
              </a:rPr>
              <a:t>accurate</a:t>
            </a:r>
            <a:r>
              <a:rPr lang="en-US" sz="2400" b="1" dirty="0">
                <a:latin typeface="Calibri" charset="0"/>
                <a:ea typeface="Microsoft YaHei" charset="0"/>
              </a:rPr>
              <a:t> </a:t>
            </a:r>
            <a:r>
              <a:rPr lang="en-US" sz="2400" b="1" dirty="0" smtClean="0">
                <a:latin typeface="Calibri" charset="0"/>
                <a:ea typeface="Microsoft YaHei" charset="0"/>
              </a:rPr>
              <a:t>assessment </a:t>
            </a:r>
            <a:r>
              <a:rPr lang="en-US" sz="2400" b="1" dirty="0">
                <a:latin typeface="Calibri" charset="0"/>
                <a:ea typeface="Microsoft YaHei" charset="0"/>
              </a:rPr>
              <a:t>of personal </a:t>
            </a:r>
            <a:r>
              <a:rPr lang="en-US" sz="2400" b="1" dirty="0" smtClean="0">
                <a:latin typeface="Calibri" charset="0"/>
                <a:ea typeface="Microsoft YaHei" charset="0"/>
              </a:rPr>
              <a:t>doses of occupationally exposed workers within 40 working days upon receiving.</a:t>
            </a:r>
            <a:endParaRPr lang="en-US" sz="2400" b="1" dirty="0">
              <a:latin typeface="Calibri" charset="0"/>
              <a:ea typeface="Microsoft YaHei" charset="0"/>
            </a:endParaRPr>
          </a:p>
          <a:p>
            <a:pPr marL="0" indent="0" algn="ctr">
              <a:buFont typeface="Times New Roman" charset="0"/>
              <a:buNone/>
            </a:pPr>
            <a:endParaRPr lang="en-US" sz="2400" b="1" dirty="0">
              <a:latin typeface="Calibri" charset="0"/>
              <a:ea typeface="Microsoft YaHei" charset="0"/>
            </a:endParaRPr>
          </a:p>
          <a:p>
            <a:pPr marL="0" indent="0" algn="ctr">
              <a:buFont typeface="Times New Roman" charset="0"/>
              <a:buNone/>
            </a:pPr>
            <a:endParaRPr lang="en-US" sz="2400" b="1" dirty="0">
              <a:latin typeface="Calibri" charset="0"/>
              <a:ea typeface="Microsoft YaHei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762000" y="533400"/>
            <a:ext cx="7848600" cy="57785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lIns="90000" tIns="45000" rIns="90000" bIns="45000" anchor="ctr"/>
          <a:lstStyle>
            <a:lvl1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charset="0"/>
                <a:ea typeface="Microsoft YaHei" charset="-122"/>
              </a:defRPr>
            </a:lvl2pPr>
            <a:lvl3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charset="0"/>
                <a:ea typeface="Microsoft YaHei" charset="-122"/>
              </a:defRPr>
            </a:lvl3pPr>
            <a:lvl4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charset="0"/>
                <a:ea typeface="Microsoft YaHei" charset="-122"/>
              </a:defRPr>
            </a:lvl4pPr>
            <a:lvl5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charset="0"/>
                <a:ea typeface="Microsoft YaHei" charset="-122"/>
              </a:defRPr>
            </a:lvl5pPr>
            <a:lvl6pPr marL="25146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6pPr>
            <a:lvl7pPr marL="29718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7pPr>
            <a:lvl8pPr marL="3429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8pPr>
            <a:lvl9pPr marL="3886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altLang="en-US" sz="2800" b="1" kern="0" dirty="0" smtClean="0"/>
              <a:t>Quality Objectives of the Service</a:t>
            </a:r>
            <a:endParaRPr lang="en-US" altLang="en-US" sz="2800" b="1" kern="0" dirty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266085" y="4212229"/>
            <a:ext cx="2667000" cy="577850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lIns="90000" tIns="45000" rIns="90000" bIns="45000" anchor="ctr"/>
          <a:lstStyle>
            <a:lvl1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charset="0"/>
                <a:ea typeface="Microsoft YaHei" charset="-122"/>
              </a:defRPr>
            </a:lvl2pPr>
            <a:lvl3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charset="0"/>
                <a:ea typeface="Microsoft YaHei" charset="-122"/>
              </a:defRPr>
            </a:lvl3pPr>
            <a:lvl4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charset="0"/>
                <a:ea typeface="Microsoft YaHei" charset="-122"/>
              </a:defRPr>
            </a:lvl4pPr>
            <a:lvl5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charset="0"/>
                <a:ea typeface="Microsoft YaHei" charset="-122"/>
              </a:defRPr>
            </a:lvl5pPr>
            <a:lvl6pPr marL="25146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6pPr>
            <a:lvl7pPr marL="29718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7pPr>
            <a:lvl8pPr marL="3429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8pPr>
            <a:lvl9pPr marL="3886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altLang="en-US" sz="2400" b="1" kern="0" dirty="0" smtClean="0"/>
              <a:t>Timeliness</a:t>
            </a:r>
            <a:endParaRPr lang="en-US" altLang="en-US" sz="2400" b="1" kern="0" dirty="0"/>
          </a:p>
        </p:txBody>
      </p:sp>
      <p:sp>
        <p:nvSpPr>
          <p:cNvPr id="39942" name="Content Placeholder 2"/>
          <p:cNvSpPr txBox="1">
            <a:spLocks/>
          </p:cNvSpPr>
          <p:nvPr/>
        </p:nvSpPr>
        <p:spPr bwMode="auto">
          <a:xfrm>
            <a:off x="827685" y="4790079"/>
            <a:ext cx="78517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b="1" dirty="0">
                <a:solidFill>
                  <a:srgbClr val="C00000"/>
                </a:solidFill>
                <a:latin typeface="Calibri" charset="0"/>
              </a:rPr>
              <a:t>Time it took to generate dose reports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808885" y="5431429"/>
            <a:ext cx="3505200" cy="577850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lIns="90000" tIns="45000" rIns="90000" bIns="45000" anchor="ctr"/>
          <a:lstStyle>
            <a:lvl1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charset="0"/>
                <a:ea typeface="Microsoft YaHei" charset="-122"/>
              </a:defRPr>
            </a:lvl2pPr>
            <a:lvl3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charset="0"/>
                <a:ea typeface="Microsoft YaHei" charset="-122"/>
              </a:defRPr>
            </a:lvl3pPr>
            <a:lvl4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charset="0"/>
                <a:ea typeface="Microsoft YaHei" charset="-122"/>
              </a:defRPr>
            </a:lvl4pPr>
            <a:lvl5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charset="0"/>
                <a:ea typeface="Microsoft YaHei" charset="-122"/>
              </a:defRPr>
            </a:lvl5pPr>
            <a:lvl6pPr marL="25146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6pPr>
            <a:lvl7pPr marL="29718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7pPr>
            <a:lvl8pPr marL="3429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8pPr>
            <a:lvl9pPr marL="3886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altLang="en-US" sz="2400" b="1" kern="0" dirty="0" smtClean="0"/>
              <a:t>Costumer Satisfaction</a:t>
            </a:r>
            <a:endParaRPr lang="en-US" altLang="en-US" sz="2400" b="1" kern="0" dirty="0"/>
          </a:p>
        </p:txBody>
      </p:sp>
      <p:sp>
        <p:nvSpPr>
          <p:cNvPr id="39944" name="Content Placeholder 2"/>
          <p:cNvSpPr txBox="1">
            <a:spLocks/>
          </p:cNvSpPr>
          <p:nvPr/>
        </p:nvSpPr>
        <p:spPr bwMode="auto">
          <a:xfrm>
            <a:off x="675285" y="6009279"/>
            <a:ext cx="78517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b="1">
                <a:solidFill>
                  <a:srgbClr val="C00000"/>
                </a:solidFill>
                <a:latin typeface="Calibri" charset="0"/>
              </a:rPr>
              <a:t>Costumer Feedback</a:t>
            </a:r>
          </a:p>
        </p:txBody>
      </p:sp>
    </p:spTree>
    <p:extLst>
      <p:ext uri="{BB962C8B-B14F-4D97-AF65-F5344CB8AC3E}">
        <p14:creationId xmlns="" xmlns:p14="http://schemas.microsoft.com/office/powerpoint/2010/main" val="337597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563563"/>
          </a:xfrm>
          <a:solidFill>
            <a:srgbClr val="FFFF00"/>
          </a:solidFill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b="1" dirty="0" smtClean="0">
                <a:latin typeface="Calibri" charset="0"/>
                <a:ea typeface="Microsoft YaHei" charset="0"/>
              </a:rPr>
              <a:t>Future / Ongoing Activities</a:t>
            </a:r>
            <a:endParaRPr lang="en-US" sz="2800" b="1" dirty="0">
              <a:latin typeface="Calibri" charset="0"/>
              <a:ea typeface="Microsoft YaHei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219200" y="1371600"/>
            <a:ext cx="7086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2800" dirty="0" smtClean="0">
                <a:solidFill>
                  <a:srgbClr val="800000"/>
                </a:solidFill>
                <a:latin typeface="Calibri" charset="0"/>
              </a:rPr>
              <a:t>From manual processing to automatic processing</a:t>
            </a:r>
          </a:p>
          <a:p>
            <a:pPr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2800" dirty="0" smtClean="0">
                <a:solidFill>
                  <a:srgbClr val="800000"/>
                </a:solidFill>
                <a:latin typeface="Calibri" charset="0"/>
              </a:rPr>
              <a:t>Transition from ISO/IEC 17025: 2005 to 2017 version of the standard</a:t>
            </a:r>
          </a:p>
          <a:p>
            <a:pPr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2800" dirty="0" smtClean="0">
                <a:solidFill>
                  <a:srgbClr val="800000"/>
                </a:solidFill>
                <a:latin typeface="Calibri" charset="0"/>
              </a:rPr>
              <a:t>Neutron personnel monitoring service</a:t>
            </a:r>
          </a:p>
          <a:p>
            <a:pPr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2800" dirty="0" smtClean="0">
                <a:solidFill>
                  <a:srgbClr val="800000"/>
                </a:solidFill>
                <a:latin typeface="Calibri" charset="0"/>
              </a:rPr>
              <a:t>Upgrade radiation protection laboratory and SSDL</a:t>
            </a:r>
          </a:p>
          <a:p>
            <a:pPr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2800" dirty="0" smtClean="0">
                <a:solidFill>
                  <a:srgbClr val="800000"/>
                </a:solidFill>
                <a:latin typeface="Calibri" charset="0"/>
              </a:rPr>
              <a:t>National dose registry</a:t>
            </a:r>
          </a:p>
          <a:p>
            <a:pPr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en-US" sz="2800" dirty="0">
              <a:solidFill>
                <a:srgbClr val="8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86340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69E8C-B1B6-4FEE-B43F-91B2165E6BC4}" type="slidenum">
              <a:rPr lang="en-PH" smtClean="0"/>
              <a:pPr/>
              <a:t>12</a:t>
            </a:fld>
            <a:endParaRPr lang="en-PH"/>
          </a:p>
        </p:txBody>
      </p:sp>
      <p:pic>
        <p:nvPicPr>
          <p:cNvPr id="1026" name="Picture 2" descr="https://lh3.googleusercontent.com/c8_bCmjs9ONSSOhY9RTXj_hH17BTOdon5qDDXSCbVbl9drHtyUeIekQW9xq7SaNpqc43p9exnZD_0F1SU5YTkRB765Ox7EBYesw-ksiTGXKdXV--s04_e25TE7lwmB_GA_q7-8zFKDwWt_mDGEZNZDp3my_AcsHMS-q8kRI2zsdm1W6H_bxns6kITI5bSh1rScrSaSj6ySM9_OvEvywfJdIcei_aafpVh2PEkro2tRAgskyLy3BN0PhAvnMhLpmrEHi-ms_vhcseU7XTR_0iIgB2iPXnbmt2hnUTownagtfOvwj4IEeeWrTfgECGcu7cf_b4y9VsylkRmMDdWS4MPwG1GkU6awZF50twBzkazeAvnt0toudUH5TZscwmy_6uh4QgHFq8nL0q7DO6H8dhoGs8OWgsNA9VCqerKmvni5ym4auz4bKcd0hzFTs2VS1XC-lhfrbRHSGde4d4vw1MB6D03e4yAgyc97YlJNYBs56EFzRanOumZ_YpZrtf-SK1CjAUs79YrZgZo8HML3xrhkd123tae08qmi1w1FSt6lrn-VeLdL9FiakzQUxbb8eBuCpXnqqD2LdmBhI7lxjZCjcHP69LyqpwvrQam7dD6FxaHynIs4L3fWH8ahiom25QPGVE95gwX4rnhlm9SRJh0FQ7837hjfY=w811-h608-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" y="5612524"/>
            <a:ext cx="6566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FF00"/>
                </a:solidFill>
                <a:latin typeface="AR BERKLEY" pitchFamily="2" charset="0"/>
              </a:rPr>
              <a:t>Maraming</a:t>
            </a:r>
            <a:r>
              <a:rPr lang="en-US" sz="4800" dirty="0" smtClean="0">
                <a:solidFill>
                  <a:srgbClr val="FFFF00"/>
                </a:solidFill>
                <a:latin typeface="AR BERKLEY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AR BERKLEY" pitchFamily="2" charset="0"/>
              </a:rPr>
              <a:t>Salamat</a:t>
            </a:r>
            <a:r>
              <a:rPr lang="en-US" sz="4800" dirty="0" smtClean="0">
                <a:solidFill>
                  <a:srgbClr val="FFFF00"/>
                </a:solidFill>
                <a:latin typeface="AR BERKLEY" pitchFamily="2" charset="0"/>
              </a:rPr>
              <a:t> Po!</a:t>
            </a:r>
            <a:endParaRPr lang="en-US" sz="4800" dirty="0">
              <a:solidFill>
                <a:srgbClr val="FFFF00"/>
              </a:solidFill>
              <a:latin typeface="AR BERKLEY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80438"/>
            <a:ext cx="7886700" cy="580804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+mn-lt"/>
              </a:rPr>
              <a:t>Outline of Presentation</a:t>
            </a:r>
            <a:endParaRPr lang="en-US" sz="2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Organizational Structure</a:t>
            </a:r>
          </a:p>
          <a:p>
            <a:r>
              <a:rPr lang="en-US" sz="2400" dirty="0" smtClean="0"/>
              <a:t>Overview of Function</a:t>
            </a:r>
          </a:p>
          <a:p>
            <a:r>
              <a:rPr lang="en-US" sz="2400" dirty="0" smtClean="0"/>
              <a:t>Facilities</a:t>
            </a:r>
          </a:p>
          <a:p>
            <a:r>
              <a:rPr lang="en-US" sz="2400" dirty="0" smtClean="0"/>
              <a:t>Service Profile</a:t>
            </a:r>
          </a:p>
          <a:p>
            <a:r>
              <a:rPr lang="en-US" sz="2400" dirty="0" smtClean="0"/>
              <a:t>Quality Objective</a:t>
            </a:r>
          </a:p>
          <a:p>
            <a:pPr lvl="1"/>
            <a:r>
              <a:rPr lang="en-US" sz="2400" dirty="0" smtClean="0"/>
              <a:t>Accuracy</a:t>
            </a:r>
          </a:p>
          <a:p>
            <a:pPr lvl="1"/>
            <a:r>
              <a:rPr lang="en-US" sz="2400" dirty="0" smtClean="0"/>
              <a:t>Timeliness</a:t>
            </a:r>
          </a:p>
          <a:p>
            <a:pPr lvl="1"/>
            <a:r>
              <a:rPr lang="en-US" sz="2400" dirty="0" smtClean="0"/>
              <a:t>Customer Satisfaction</a:t>
            </a:r>
          </a:p>
          <a:p>
            <a:r>
              <a:rPr lang="en-US" sz="2400" dirty="0" smtClean="0"/>
              <a:t>Future / Ongoing Activities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69E8C-B1B6-4FEE-B43F-91B2165E6BC4}" type="slidenum">
              <a:rPr lang="en-PH" smtClean="0"/>
              <a:pPr/>
              <a:t>2</a:t>
            </a:fld>
            <a:endParaRPr lang="en-PH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95400"/>
            <a:ext cx="12954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08188" y="4710113"/>
            <a:ext cx="1600200" cy="5334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01548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96395397"/>
              </p:ext>
            </p:extLst>
          </p:nvPr>
        </p:nvGraphicFramePr>
        <p:xfrm>
          <a:off x="279161" y="425665"/>
          <a:ext cx="8585678" cy="6353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06261" y="302072"/>
            <a:ext cx="5630260" cy="580804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+mn-lt"/>
              </a:rPr>
              <a:t>Overview of Function</a:t>
            </a:r>
            <a:endParaRPr lang="en-US" sz="2800" b="1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61076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104" y="362607"/>
            <a:ext cx="7947791" cy="949710"/>
          </a:xfrm>
          <a:solidFill>
            <a:srgbClr val="FFFF00"/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+mn-lt"/>
              </a:rPr>
              <a:t>New Two-storey Radiation Protection Services Facility</a:t>
            </a:r>
            <a:endParaRPr lang="en-US" sz="28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69E8C-B1B6-4FEE-B43F-91B2165E6BC4}" type="slidenum">
              <a:rPr lang="en-PH" smtClean="0"/>
              <a:pPr/>
              <a:t>5</a:t>
            </a:fld>
            <a:endParaRPr lang="en-PH"/>
          </a:p>
        </p:txBody>
      </p:sp>
      <p:pic>
        <p:nvPicPr>
          <p:cNvPr id="5" name="Picture 4" descr="IMG_20190115_103249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1" y="1608083"/>
            <a:ext cx="3594536" cy="2356945"/>
          </a:xfrm>
          <a:prstGeom prst="rect">
            <a:avLst/>
          </a:prstGeom>
        </p:spPr>
      </p:pic>
      <p:pic>
        <p:nvPicPr>
          <p:cNvPr id="6" name="Picture 5" descr="IMG_20190115_10315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03532" y="1576552"/>
            <a:ext cx="3626068" cy="2395416"/>
          </a:xfrm>
          <a:prstGeom prst="rect">
            <a:avLst/>
          </a:prstGeom>
        </p:spPr>
      </p:pic>
      <p:pic>
        <p:nvPicPr>
          <p:cNvPr id="7" name="Picture 6" descr="IMG_20190115_102829.jpg"/>
          <p:cNvPicPr/>
          <p:nvPr/>
        </p:nvPicPr>
        <p:blipFill>
          <a:blip r:embed="rId4" cstate="print">
            <a:lum bright="10000"/>
          </a:blip>
          <a:stretch>
            <a:fillRect/>
          </a:stretch>
        </p:blipFill>
        <p:spPr>
          <a:xfrm>
            <a:off x="905968" y="4037571"/>
            <a:ext cx="3634500" cy="2237105"/>
          </a:xfrm>
          <a:prstGeom prst="rect">
            <a:avLst/>
          </a:prstGeom>
        </p:spPr>
      </p:pic>
      <p:pic>
        <p:nvPicPr>
          <p:cNvPr id="8" name="Picture 7" descr="IMG_20190115_103019 (1).jpg"/>
          <p:cNvPicPr/>
          <p:nvPr/>
        </p:nvPicPr>
        <p:blipFill>
          <a:blip r:embed="rId5" cstate="print">
            <a:lum bright="10000"/>
          </a:blip>
          <a:stretch>
            <a:fillRect/>
          </a:stretch>
        </p:blipFill>
        <p:spPr>
          <a:xfrm>
            <a:off x="4572000" y="4051738"/>
            <a:ext cx="3657600" cy="22071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62741" y="6271313"/>
            <a:ext cx="4418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The new Radiation Protection Facility of RPSS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2951"/>
            <a:ext cx="7886700" cy="744758"/>
          </a:xfrm>
          <a:solidFill>
            <a:srgbClr val="FFFF00"/>
          </a:solidFill>
        </p:spPr>
        <p:txBody>
          <a:bodyPr>
            <a:normAutofit/>
          </a:bodyPr>
          <a:lstStyle/>
          <a:p>
            <a:pPr lvl="0" algn="ctr"/>
            <a:r>
              <a:rPr lang="en-US" sz="2800" b="1" dirty="0" smtClean="0">
                <a:latin typeface="+mn-lt"/>
              </a:rPr>
              <a:t>Completion of the Neutron </a:t>
            </a:r>
            <a:r>
              <a:rPr lang="en-US" sz="2800" b="1" dirty="0" err="1" smtClean="0">
                <a:latin typeface="+mn-lt"/>
              </a:rPr>
              <a:t>Dosimetry</a:t>
            </a:r>
            <a:r>
              <a:rPr lang="en-US" sz="2800" b="1" dirty="0" smtClean="0">
                <a:latin typeface="+mn-lt"/>
              </a:rPr>
              <a:t> Laboratory</a:t>
            </a:r>
            <a:endParaRPr lang="en-US" sz="28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69E8C-B1B6-4FEE-B43F-91B2165E6BC4}" type="slidenum">
              <a:rPr lang="en-PH" smtClean="0"/>
              <a:pPr/>
              <a:t>6</a:t>
            </a:fld>
            <a:endParaRPr lang="en-PH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lum bright="10000" contrast="10000"/>
            <a:extLst>
              <a:ext uri="{BEBA8EAE-BF5A-486C-A8C5-ECC9F3942E4B}">
                <a14:imgProps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  <a14:imgLayer r:embed="rId1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72431" y="1858588"/>
            <a:ext cx="3799569" cy="2983163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20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12862" t="17608" r="15150" b="10563"/>
          <a:stretch/>
        </p:blipFill>
        <p:spPr bwMode="auto">
          <a:xfrm>
            <a:off x="4572000" y="1775864"/>
            <a:ext cx="3862552" cy="3048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630616" y="4981932"/>
            <a:ext cx="8182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Neutron irradiator room (left) and neutron standard sources in the laboratory (right)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1979295" y="-185737"/>
          <a:ext cx="5869305" cy="7348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PH" smtClean="0"/>
              <a:t>2/3/15</a:t>
            </a:r>
            <a:endParaRPr lang="en-PH"/>
          </a:p>
        </p:txBody>
      </p:sp>
      <p:grpSp>
        <p:nvGrpSpPr>
          <p:cNvPr id="35843" name="Group 207"/>
          <p:cNvGrpSpPr>
            <a:grpSpLocks/>
          </p:cNvGrpSpPr>
          <p:nvPr/>
        </p:nvGrpSpPr>
        <p:grpSpPr bwMode="auto">
          <a:xfrm>
            <a:off x="304800" y="304800"/>
            <a:ext cx="8629650" cy="6376988"/>
            <a:chOff x="681" y="2493"/>
            <a:chExt cx="13589" cy="10043"/>
          </a:xfrm>
        </p:grpSpPr>
        <p:sp>
          <p:nvSpPr>
            <p:cNvPr id="239" name="Text Box 20"/>
            <p:cNvSpPr txBox="1">
              <a:spLocks noChangeArrowheads="1"/>
            </p:cNvSpPr>
            <p:nvPr/>
          </p:nvSpPr>
          <p:spPr bwMode="auto">
            <a:xfrm>
              <a:off x="1041" y="4173"/>
              <a:ext cx="2660" cy="1283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1400" b="1" dirty="0">
                  <a:solidFill>
                    <a:srgbClr val="C00000"/>
                  </a:solidFill>
                  <a:latin typeface="Arial" pitchFamily="34" charset="0"/>
                  <a:ea typeface="Microsoft YaHei" pitchFamily="34" charset="-122"/>
                  <a:cs typeface="+mn-cs"/>
                </a:rPr>
                <a:t>APPLICATION</a:t>
              </a:r>
              <a:endParaRPr lang="en-US" b="1" dirty="0">
                <a:solidFill>
                  <a:srgbClr val="C00000"/>
                </a:solidFill>
                <a:latin typeface="Arial" pitchFamily="34" charset="0"/>
                <a:ea typeface="Microsoft YaHei" pitchFamily="34" charset="-122"/>
                <a:cs typeface="+mn-cs"/>
              </a:endParaRPr>
            </a:p>
          </p:txBody>
        </p:sp>
        <p:sp>
          <p:nvSpPr>
            <p:cNvPr id="240" name="Text Box 21"/>
            <p:cNvSpPr txBox="1">
              <a:spLocks noChangeArrowheads="1"/>
            </p:cNvSpPr>
            <p:nvPr/>
          </p:nvSpPr>
          <p:spPr bwMode="auto">
            <a:xfrm>
              <a:off x="4161" y="2493"/>
              <a:ext cx="2662" cy="1283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1200" b="1" dirty="0">
                  <a:latin typeface="Arial" pitchFamily="34" charset="0"/>
                  <a:ea typeface="Microsoft YaHei" pitchFamily="34" charset="-122"/>
                  <a:cs typeface="+mn-cs"/>
                </a:rPr>
                <a:t>OSL (INITIAL) PROCESSING &amp; </a:t>
              </a:r>
              <a:r>
                <a:rPr lang="en-US" sz="1200" b="1" dirty="0">
                  <a:solidFill>
                    <a:srgbClr val="C00000"/>
                  </a:solidFill>
                  <a:latin typeface="Arial" pitchFamily="34" charset="0"/>
                  <a:ea typeface="Microsoft YaHei" pitchFamily="34" charset="-122"/>
                  <a:cs typeface="+mn-cs"/>
                </a:rPr>
                <a:t>ISSUANCE</a:t>
              </a:r>
              <a:endParaRPr lang="en-US" sz="1600" b="1" dirty="0">
                <a:solidFill>
                  <a:srgbClr val="C00000"/>
                </a:solidFill>
                <a:latin typeface="Arial" pitchFamily="34" charset="0"/>
                <a:ea typeface="Microsoft YaHei" pitchFamily="34" charset="-122"/>
                <a:cs typeface="+mn-cs"/>
              </a:endParaRPr>
            </a:p>
          </p:txBody>
        </p:sp>
        <p:sp>
          <p:nvSpPr>
            <p:cNvPr id="241" name="Text Box 22"/>
            <p:cNvSpPr txBox="1">
              <a:spLocks noChangeArrowheads="1"/>
            </p:cNvSpPr>
            <p:nvPr/>
          </p:nvSpPr>
          <p:spPr bwMode="auto">
            <a:xfrm>
              <a:off x="11240" y="3093"/>
              <a:ext cx="3030" cy="1328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1400" b="1" dirty="0">
                  <a:solidFill>
                    <a:srgbClr val="C00000"/>
                  </a:solidFill>
                  <a:latin typeface="Arial" pitchFamily="34" charset="0"/>
                  <a:ea typeface="Microsoft YaHei" pitchFamily="34" charset="-122"/>
                  <a:cs typeface="+mn-cs"/>
                </a:rPr>
                <a:t>USE </a:t>
              </a:r>
              <a:r>
                <a:rPr lang="en-US" sz="1400" b="1" dirty="0">
                  <a:latin typeface="Arial" pitchFamily="34" charset="0"/>
                  <a:ea typeface="Microsoft YaHei" pitchFamily="34" charset="-122"/>
                  <a:cs typeface="+mn-cs"/>
                </a:rPr>
                <a:t>OF OSLs IN THE RADIATION WORKPLACE</a:t>
              </a:r>
              <a:endParaRPr lang="en-US" b="1" dirty="0">
                <a:latin typeface="Arial" pitchFamily="34" charset="0"/>
                <a:ea typeface="Microsoft YaHei" pitchFamily="34" charset="-122"/>
                <a:cs typeface="+mn-cs"/>
              </a:endParaRPr>
            </a:p>
          </p:txBody>
        </p:sp>
        <p:sp>
          <p:nvSpPr>
            <p:cNvPr id="242" name="Text Box 23"/>
            <p:cNvSpPr txBox="1">
              <a:spLocks noChangeArrowheads="1"/>
            </p:cNvSpPr>
            <p:nvPr/>
          </p:nvSpPr>
          <p:spPr bwMode="auto">
            <a:xfrm>
              <a:off x="11240" y="10413"/>
              <a:ext cx="2877" cy="1283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1200" b="1" dirty="0">
                  <a:solidFill>
                    <a:srgbClr val="C00000"/>
                  </a:solidFill>
                  <a:latin typeface="Arial" pitchFamily="34" charset="0"/>
                  <a:ea typeface="Microsoft YaHei" pitchFamily="34" charset="-122"/>
                  <a:cs typeface="+mn-cs"/>
                </a:rPr>
                <a:t>RETURN</a:t>
              </a:r>
              <a:r>
                <a:rPr lang="en-US" sz="1200" b="1" dirty="0">
                  <a:latin typeface="Arial" pitchFamily="34" charset="0"/>
                  <a:ea typeface="Microsoft YaHei" pitchFamily="34" charset="-122"/>
                  <a:cs typeface="+mn-cs"/>
                </a:rPr>
                <a:t> AFTER THE MONITORING PERIOD</a:t>
              </a:r>
              <a:endParaRPr lang="en-US" sz="1600" b="1" dirty="0">
                <a:latin typeface="Arial" pitchFamily="34" charset="0"/>
                <a:ea typeface="Microsoft YaHei" pitchFamily="34" charset="-122"/>
                <a:cs typeface="+mn-cs"/>
              </a:endParaRPr>
            </a:p>
          </p:txBody>
        </p:sp>
        <p:sp>
          <p:nvSpPr>
            <p:cNvPr id="243" name="Text Box 24"/>
            <p:cNvSpPr txBox="1">
              <a:spLocks noChangeArrowheads="1"/>
            </p:cNvSpPr>
            <p:nvPr/>
          </p:nvSpPr>
          <p:spPr bwMode="auto">
            <a:xfrm>
              <a:off x="4281" y="11253"/>
              <a:ext cx="2662" cy="1283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ea typeface="Microsoft YaHei" pitchFamily="34" charset="-122"/>
                  <a:cs typeface="+mn-cs"/>
                </a:rPr>
                <a:t>(FINAL)</a:t>
              </a:r>
              <a:r>
                <a:rPr lang="en-US" sz="1400" b="1" dirty="0">
                  <a:solidFill>
                    <a:srgbClr val="C00000"/>
                  </a:solidFill>
                  <a:latin typeface="Arial" pitchFamily="34" charset="0"/>
                  <a:ea typeface="Microsoft YaHei" pitchFamily="34" charset="-122"/>
                  <a:cs typeface="+mn-cs"/>
                </a:rPr>
                <a:t> PROCESSING</a:t>
              </a:r>
              <a:r>
                <a:rPr lang="en-US" sz="1400" b="1" dirty="0">
                  <a:latin typeface="Arial" pitchFamily="34" charset="0"/>
                  <a:ea typeface="Microsoft YaHei" pitchFamily="34" charset="-122"/>
                  <a:cs typeface="+mn-cs"/>
                </a:rPr>
                <a:t> &amp; </a:t>
              </a:r>
              <a:r>
                <a:rPr lang="en-US" sz="1400" b="1" dirty="0">
                  <a:solidFill>
                    <a:srgbClr val="C00000"/>
                  </a:solidFill>
                  <a:latin typeface="Arial" pitchFamily="34" charset="0"/>
                  <a:ea typeface="Microsoft YaHei" pitchFamily="34" charset="-122"/>
                  <a:cs typeface="+mn-cs"/>
                </a:rPr>
                <a:t>EVALUATION</a:t>
              </a:r>
              <a:endParaRPr lang="en-US" b="1" dirty="0">
                <a:solidFill>
                  <a:srgbClr val="C00000"/>
                </a:solidFill>
                <a:latin typeface="Arial" pitchFamily="34" charset="0"/>
                <a:ea typeface="Microsoft YaHei" pitchFamily="34" charset="-122"/>
                <a:cs typeface="+mn-cs"/>
              </a:endParaRPr>
            </a:p>
          </p:txBody>
        </p:sp>
        <p:sp>
          <p:nvSpPr>
            <p:cNvPr id="244" name="Text Box 25"/>
            <p:cNvSpPr txBox="1">
              <a:spLocks noChangeArrowheads="1"/>
            </p:cNvSpPr>
            <p:nvPr/>
          </p:nvSpPr>
          <p:spPr bwMode="auto">
            <a:xfrm>
              <a:off x="681" y="7773"/>
              <a:ext cx="2962" cy="1283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1400" b="1" dirty="0">
                  <a:latin typeface="Arial" pitchFamily="34" charset="0"/>
                  <a:ea typeface="Microsoft YaHei" pitchFamily="34" charset="-122"/>
                  <a:cs typeface="+mn-cs"/>
                </a:rPr>
                <a:t>GENERATION OF </a:t>
              </a:r>
              <a:r>
                <a:rPr lang="en-US" sz="1400" b="1" dirty="0">
                  <a:solidFill>
                    <a:srgbClr val="C00000"/>
                  </a:solidFill>
                  <a:latin typeface="Arial" pitchFamily="34" charset="0"/>
                  <a:ea typeface="Microsoft YaHei" pitchFamily="34" charset="-122"/>
                  <a:cs typeface="+mn-cs"/>
                </a:rPr>
                <a:t>DOSE REPORT</a:t>
              </a:r>
              <a:endParaRPr lang="en-US" b="1" dirty="0">
                <a:solidFill>
                  <a:srgbClr val="C00000"/>
                </a:solidFill>
                <a:latin typeface="Arial" pitchFamily="34" charset="0"/>
                <a:ea typeface="Microsoft YaHei" pitchFamily="34" charset="-122"/>
                <a:cs typeface="+mn-cs"/>
              </a:endParaRPr>
            </a:p>
          </p:txBody>
        </p:sp>
      </p:grpSp>
      <p:sp>
        <p:nvSpPr>
          <p:cNvPr id="35844" name="WordArt 9"/>
          <p:cNvSpPr>
            <a:spLocks noChangeArrowheads="1" noChangeShapeType="1" noTextEdit="1"/>
          </p:cNvSpPr>
          <p:nvPr/>
        </p:nvSpPr>
        <p:spPr bwMode="auto">
          <a:xfrm>
            <a:off x="3810000" y="2667000"/>
            <a:ext cx="1981200" cy="1981200"/>
          </a:xfrm>
          <a:prstGeom prst="rect">
            <a:avLst/>
          </a:prstGeom>
        </p:spPr>
        <p:txBody>
          <a:bodyPr wrap="none" fromWordArt="1">
            <a:prstTxWarp prst="textCirclePour">
              <a:avLst>
                <a:gd name="adj1" fmla="val 10863324"/>
                <a:gd name="adj2" fmla="val 50000"/>
              </a:avLst>
            </a:prstTxWarp>
          </a:bodyPr>
          <a:lstStyle/>
          <a:p>
            <a:pPr algn="ctr"/>
            <a:r>
              <a:rPr lang="de-DE" sz="12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63500" dist="38099" dir="2700000" algn="ctr" rotWithShape="0">
                    <a:srgbClr val="00000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RPS   OSL   personnel   monitoring   service    </a:t>
            </a:r>
            <a:endParaRPr lang="en-US" sz="1200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blurRad="63500" dist="38099" dir="2700000" algn="ctr" rotWithShape="0">
                  <a:srgbClr val="000000">
                    <a:alpha val="79999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809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xfrm>
            <a:off x="2514600" y="609600"/>
            <a:ext cx="4391025" cy="533400"/>
          </a:xfrm>
          <a:solidFill>
            <a:srgbClr val="FFFF00"/>
          </a:solidFill>
        </p:spPr>
        <p:txBody>
          <a:bodyPr anchor="ctr">
            <a:normAutofit/>
          </a:bodyPr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b="1" dirty="0" smtClean="0">
                <a:latin typeface="Calibri" charset="0"/>
                <a:ea typeface="Microsoft YaHei" charset="0"/>
              </a:rPr>
              <a:t>2018 Service Profile</a:t>
            </a:r>
            <a:endParaRPr lang="en-US" sz="3200" u="sng" dirty="0">
              <a:solidFill>
                <a:srgbClr val="FF0000"/>
              </a:solidFill>
              <a:latin typeface="Calibri" charset="0"/>
              <a:ea typeface="Microsoft YaHei" charset="0"/>
            </a:endParaRPr>
          </a:p>
        </p:txBody>
      </p:sp>
      <p:graphicFrame>
        <p:nvGraphicFramePr>
          <p:cNvPr id="7170" name="Group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54863931"/>
              </p:ext>
            </p:extLst>
          </p:nvPr>
        </p:nvGraphicFramePr>
        <p:xfrm>
          <a:off x="228600" y="1362075"/>
          <a:ext cx="8724900" cy="4140092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/>
                  </a:extLst>
                </a:gridCol>
                <a:gridCol w="3244454">
                  <a:extLst>
                    <a:ext uri="{9D8B030D-6E8A-4147-A177-3AD203B41FA5}"/>
                  </a:extLst>
                </a:gridCol>
                <a:gridCol w="1389807">
                  <a:extLst>
                    <a:ext uri="{9D8B030D-6E8A-4147-A177-3AD203B41FA5}"/>
                  </a:extLst>
                </a:gridCol>
                <a:gridCol w="1235384">
                  <a:extLst>
                    <a:ext uri="{9D8B030D-6E8A-4147-A177-3AD203B41FA5}"/>
                  </a:extLst>
                </a:gridCol>
                <a:gridCol w="1407455">
                  <a:extLst>
                    <a:ext uri="{9D8B030D-6E8A-4147-A177-3AD203B41FA5}"/>
                  </a:extLst>
                </a:gridCol>
              </a:tblGrid>
              <a:tr h="1204821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P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Service Provided</a:t>
                      </a:r>
                    </a:p>
                  </a:txBody>
                  <a:tcPr marT="45700" marB="457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P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Unit</a:t>
                      </a:r>
                    </a:p>
                  </a:txBody>
                  <a:tcPr marT="45700" marB="457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P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No. </a:t>
                      </a:r>
                      <a:r>
                        <a:rPr kumimoji="0" lang="en-P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of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P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OSLs</a:t>
                      </a:r>
                      <a:endParaRPr kumimoji="0" lang="en-P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charset="0"/>
                        <a:ea typeface="Microsoft YaHei" charset="-122"/>
                      </a:endParaRPr>
                    </a:p>
                  </a:txBody>
                  <a:tcPr marT="45700" marB="457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P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No of Clients</a:t>
                      </a:r>
                    </a:p>
                  </a:txBody>
                  <a:tcPr marT="45700" marB="457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P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% Increase (from </a:t>
                      </a:r>
                      <a:r>
                        <a:rPr kumimoji="0" lang="en-P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2017)</a:t>
                      </a:r>
                      <a:endParaRPr kumimoji="0" lang="en-P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charset="0"/>
                        <a:ea typeface="Microsoft YaHei" charset="-122"/>
                      </a:endParaRPr>
                    </a:p>
                  </a:txBody>
                  <a:tcPr marT="45700" marB="457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/>
                </a:extLst>
              </a:tr>
              <a:tr h="147352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P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OSL Personal Dosimetry Services</a:t>
                      </a:r>
                    </a:p>
                  </a:txBody>
                  <a:tcPr marT="45700" marB="457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2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P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DOSIMETERS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P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issued, processed &amp; evaluated</a:t>
                      </a:r>
                    </a:p>
                  </a:txBody>
                  <a:tcPr marT="45700" marB="457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P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49,751</a:t>
                      </a:r>
                      <a:endParaRPr kumimoji="0" lang="en-P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P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(</a:t>
                      </a:r>
                      <a:r>
                        <a:rPr kumimoji="0" lang="en-P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  <a:sym typeface="Symbol"/>
                        </a:rPr>
                        <a:t></a:t>
                      </a:r>
                      <a:r>
                        <a:rPr kumimoji="0" lang="en-P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4,146 </a:t>
                      </a:r>
                      <a:r>
                        <a:rPr kumimoji="0" lang="en-PH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/ </a:t>
                      </a:r>
                      <a:r>
                        <a:rPr kumimoji="0" lang="en-P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mo)</a:t>
                      </a:r>
                      <a:endParaRPr kumimoji="0" lang="en-PH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icrosoft YaHei" charset="-122"/>
                      </a:endParaRPr>
                    </a:p>
                  </a:txBody>
                  <a:tcPr marT="45700" marB="457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P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8,482</a:t>
                      </a:r>
                      <a:endParaRPr kumimoji="0" lang="en-P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icrosoft YaHei" charset="-122"/>
                      </a:endParaRPr>
                    </a:p>
                  </a:txBody>
                  <a:tcPr marT="45700" marB="457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P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5%</a:t>
                      </a:r>
                      <a:endParaRPr kumimoji="0" lang="en-P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icrosoft YaHei" charset="-122"/>
                      </a:endParaRPr>
                    </a:p>
                  </a:txBody>
                  <a:tcPr marT="45700" marB="457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2FF"/>
                    </a:solidFill>
                  </a:tcPr>
                </a:tc>
                <a:extLst>
                  <a:ext uri="{0D108BD9-81ED-4DB2-BD59-A6C34878D82A}"/>
                </a:extLst>
              </a:tr>
              <a:tr h="146174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lang="en-PH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TLD Personal </a:t>
                      </a:r>
                      <a:r>
                        <a:rPr lang="en-PH" sz="20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Dosimetry</a:t>
                      </a:r>
                      <a:r>
                        <a:rPr lang="en-PH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Services</a:t>
                      </a:r>
                      <a:endParaRPr kumimoji="0" lang="en-P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icrosoft YaHei" charset="-122"/>
                      </a:endParaRPr>
                    </a:p>
                  </a:txBody>
                  <a:tcPr marT="45700" marB="457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2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en-PH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icrosoft YaHei" charset="-122"/>
                      </a:endParaRPr>
                    </a:p>
                  </a:txBody>
                  <a:tcPr marT="45700" marB="457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2FF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PH" sz="2400" b="1" dirty="0">
                          <a:latin typeface="+mn-lt"/>
                          <a:ea typeface="Calibri"/>
                          <a:cs typeface="Times New Roman"/>
                        </a:rPr>
                        <a:t>15,756</a:t>
                      </a:r>
                      <a:endParaRPr lang="en-US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2FF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PH" sz="2400" b="1" dirty="0"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en-US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2FF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PH" sz="2400" b="1" dirty="0">
                          <a:latin typeface="+mn-lt"/>
                          <a:ea typeface="Calibri"/>
                          <a:cs typeface="Times New Roman"/>
                        </a:rPr>
                        <a:t>1,505</a:t>
                      </a:r>
                      <a:endParaRPr lang="en-US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2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632682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086600" cy="533400"/>
          </a:xfrm>
          <a:solidFill>
            <a:srgbClr val="FFFF00"/>
          </a:solidFill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b="1" dirty="0">
                <a:latin typeface="Calibri" charset="0"/>
                <a:ea typeface="Microsoft YaHei" charset="0"/>
              </a:rPr>
              <a:t>OSL </a:t>
            </a:r>
            <a:r>
              <a:rPr lang="en-US" sz="2800" b="1" dirty="0" err="1">
                <a:latin typeface="Calibri" charset="0"/>
                <a:ea typeface="Microsoft YaHei" charset="0"/>
              </a:rPr>
              <a:t>Dosimetry</a:t>
            </a:r>
            <a:r>
              <a:rPr lang="en-US" sz="2800" b="1" dirty="0">
                <a:latin typeface="Calibri" charset="0"/>
                <a:ea typeface="Microsoft YaHei" charset="0"/>
              </a:rPr>
              <a:t> Service Over the Years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441433" y="1119352"/>
          <a:ext cx="8403021" cy="5391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0633710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88475ed6215b6cc52ce447b5e9bf897ffc4072"/>
</p:tagLst>
</file>

<file path=ppt/theme/theme1.xml><?xml version="1.0" encoding="utf-8"?>
<a:theme xmlns:a="http://schemas.openxmlformats.org/drawingml/2006/main" name="PNRI NTC Template 2017 standard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NRI NTC Template 2017 standard" id="{1D2DBCA2-B6C1-4348-B4D6-066D9C283163}" vid="{3FF97809-BC5C-4C12-8C3F-A653D91058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PNRI-NTC-Template-2017-standard</Template>
  <TotalTime>926</TotalTime>
  <Words>319</Words>
  <Application>Microsoft Macintosh PowerPoint</Application>
  <PresentationFormat>On-screen Show (4:3)</PresentationFormat>
  <Paragraphs>91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PNRI NTC Template 2017 standard</vt:lpstr>
      <vt:lpstr>Country Report PNRI-Philippines</vt:lpstr>
      <vt:lpstr>Outline of Presentation</vt:lpstr>
      <vt:lpstr>Slide 3</vt:lpstr>
      <vt:lpstr>Overview of Function</vt:lpstr>
      <vt:lpstr>New Two-storey Radiation Protection Services Facility</vt:lpstr>
      <vt:lpstr>Completion of the Neutron Dosimetry Laboratory</vt:lpstr>
      <vt:lpstr>Slide 7</vt:lpstr>
      <vt:lpstr>2018 Service Profile</vt:lpstr>
      <vt:lpstr>OSL Dosimetry Service Over the Years</vt:lpstr>
      <vt:lpstr>Slide 10</vt:lpstr>
      <vt:lpstr>Future / Ongoing Activities</vt:lpstr>
      <vt:lpstr>Slide 12</vt:lpstr>
    </vt:vector>
  </TitlesOfParts>
  <Company>Hewlett-Packard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Title</dc:title>
  <dc:creator>Alvie Asuncion</dc:creator>
  <cp:lastModifiedBy>AMGARALDE</cp:lastModifiedBy>
  <cp:revision>33</cp:revision>
  <dcterms:created xsi:type="dcterms:W3CDTF">2017-02-07T02:45:14Z</dcterms:created>
  <dcterms:modified xsi:type="dcterms:W3CDTF">2019-03-17T23:56:26Z</dcterms:modified>
</cp:coreProperties>
</file>